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701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5143500" type="screen16x9"/>
  <p:notesSz cx="6858000" cy="9144000"/>
  <p:embeddedFontLst>
    <p:embeddedFont>
      <p:font typeface="DM Sans" panose="020F0502020204030204" pitchFamily="2" charset="0"/>
      <p:regular r:id="rId17"/>
      <p:bold r:id="rId18"/>
      <p:italic r:id="rId19"/>
      <p:boldItalic r:id="rId20"/>
    </p:embeddedFont>
    <p:embeddedFont>
      <p:font typeface="DM Sans Light" panose="020B0604020202020204" charset="0"/>
      <p:regular r:id="rId21"/>
      <p:bold r:id="rId22"/>
      <p:italic r:id="rId23"/>
      <p:boldItalic r:id="rId24"/>
    </p:embeddedFont>
    <p:embeddedFont>
      <p:font typeface="DM Sans SemiBold" panose="020B0604020202020204" charset="0"/>
      <p:regular r:id="rId25"/>
      <p:bold r:id="rId26"/>
      <p:italic r:id="rId27"/>
      <p:boldItalic r:id="rId28"/>
    </p:embeddedFont>
    <p:embeddedFont>
      <p:font typeface="Newsreader" panose="020B0604020202020204" charset="0"/>
      <p:regular r:id="rId29"/>
      <p:bold r:id="rId30"/>
      <p:italic r:id="rId31"/>
      <p:boldItalic r:id="rId32"/>
    </p:embeddedFont>
    <p:embeddedFont>
      <p:font typeface="Newsreader SemiBold" panose="020B0604020202020204" charset="0"/>
      <p:regular r:id="rId33"/>
      <p:bold r:id="rId34"/>
      <p:italic r:id="rId35"/>
      <p:boldItalic r:id="rId3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2" d="100"/>
          <a:sy n="92" d="100"/>
        </p:scale>
        <p:origin x="1186" y="293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26" Type="http://schemas.openxmlformats.org/officeDocument/2006/relationships/font" Target="fonts/font10.fntdata"/><Relationship Id="rId39" Type="http://schemas.openxmlformats.org/officeDocument/2006/relationships/theme" Target="theme/theme1.xml"/><Relationship Id="rId21" Type="http://schemas.openxmlformats.org/officeDocument/2006/relationships/font" Target="fonts/font5.fntdata"/><Relationship Id="rId34" Type="http://schemas.openxmlformats.org/officeDocument/2006/relationships/font" Target="fonts/font1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5" Type="http://schemas.openxmlformats.org/officeDocument/2006/relationships/font" Target="fonts/font9.fntdata"/><Relationship Id="rId33" Type="http://schemas.openxmlformats.org/officeDocument/2006/relationships/font" Target="fonts/font17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29" Type="http://schemas.openxmlformats.org/officeDocument/2006/relationships/font" Target="fonts/font1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8.fntdata"/><Relationship Id="rId32" Type="http://schemas.openxmlformats.org/officeDocument/2006/relationships/font" Target="fonts/font16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7.fntdata"/><Relationship Id="rId28" Type="http://schemas.openxmlformats.org/officeDocument/2006/relationships/font" Target="fonts/font12.fntdata"/><Relationship Id="rId36" Type="http://schemas.openxmlformats.org/officeDocument/2006/relationships/font" Target="fonts/font20.fntdata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31" Type="http://schemas.openxmlformats.org/officeDocument/2006/relationships/font" Target="fonts/font1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6.fntdata"/><Relationship Id="rId27" Type="http://schemas.openxmlformats.org/officeDocument/2006/relationships/font" Target="fonts/font11.fntdata"/><Relationship Id="rId30" Type="http://schemas.openxmlformats.org/officeDocument/2006/relationships/font" Target="fonts/font14.fntdata"/><Relationship Id="rId35" Type="http://schemas.openxmlformats.org/officeDocument/2006/relationships/font" Target="fonts/font19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Google Shape;465;g3529880ae18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6" name="Google Shape;466;g3529880ae18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g3529880ae18_0_4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3" name="Google Shape;473;g3529880ae18_0_4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g3529880ae18_0_48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80" name="Google Shape;480;g3529880ae18_0_48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6" name="Google Shape;496;g3529880ae18_0_4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7" name="Google Shape;497;g3529880ae18_0_4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g3529880ae18_0_4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3" name="Google Shape;503;g3529880ae18_0_4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g3529880ae18_0_5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9" name="Google Shape;509;g3529880ae18_0_5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g3529880ae18_0_8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9" name="Google Shape;519;g3529880ae18_0_8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8" name="Google Shape;528;g3529880ae18_0_8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9" name="Google Shape;529;g3529880ae18_0_8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8" name="Google Shape;538;g3529880ae18_0_8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9" name="Google Shape;539;g3529880ae18_0_8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g3529880ae18_0_8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45" name="Google Shape;545;g3529880ae18_0_8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g3529880ae18_0_8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5" name="Google Shape;555;g3529880ae18_0_8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" name="Google Shape;564;g3529880ae18_0_8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5" name="Google Shape;565;g3529880ae18_0_8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g3529880ae18_0_8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5" name="Google Shape;575;g3529880ae18_0_8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g3529880ae18_0_8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5" name="Google Shape;585;g3529880ae18_0_8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title only">
  <p:cSld name="BLANK_1_1_1_1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361975" y="957403"/>
            <a:ext cx="5627400" cy="587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ldNum" idx="12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ubTitle" idx="1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DM Sans"/>
              <a:buNone/>
              <a:defRPr sz="7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3 Columns">
  <p:cSld name="BLANK_1_1_1_1_3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61975" y="957403"/>
            <a:ext cx="5627400" cy="587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ubTitle" idx="1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DM Sans"/>
              <a:buNone/>
              <a:defRPr sz="7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17" name="Google Shape;17;p3"/>
          <p:cNvSpPr txBox="1">
            <a:spLocks noGrp="1"/>
          </p:cNvSpPr>
          <p:nvPr>
            <p:ph type="subTitle" idx="2"/>
          </p:nvPr>
        </p:nvSpPr>
        <p:spPr>
          <a:xfrm>
            <a:off x="362125" y="1853425"/>
            <a:ext cx="2061600" cy="23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3"/>
          <p:cNvSpPr txBox="1">
            <a:spLocks noGrp="1"/>
          </p:cNvSpPr>
          <p:nvPr>
            <p:ph type="subTitle" idx="3"/>
          </p:nvPr>
        </p:nvSpPr>
        <p:spPr>
          <a:xfrm>
            <a:off x="3154650" y="1853425"/>
            <a:ext cx="2061600" cy="23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subTitle" idx="4"/>
          </p:nvPr>
        </p:nvSpPr>
        <p:spPr>
          <a:xfrm>
            <a:off x="6216650" y="1853425"/>
            <a:ext cx="2061600" cy="23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ubTitle" idx="5"/>
          </p:nvPr>
        </p:nvSpPr>
        <p:spPr>
          <a:xfrm>
            <a:off x="362125" y="2206700"/>
            <a:ext cx="2575800" cy="12483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eyebrow ">
  <p:cSld name="BLANK_1_1_1_1_2_1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title"/>
          </p:nvPr>
        </p:nvSpPr>
        <p:spPr>
          <a:xfrm>
            <a:off x="361975" y="988557"/>
            <a:ext cx="5018400" cy="58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subTitle" idx="1"/>
          </p:nvPr>
        </p:nvSpPr>
        <p:spPr>
          <a:xfrm>
            <a:off x="361975" y="732775"/>
            <a:ext cx="4163100" cy="138600"/>
          </a:xfrm>
          <a:prstGeom prst="rect">
            <a:avLst/>
          </a:prstGeom>
        </p:spPr>
        <p:txBody>
          <a:bodyPr spcFirstLastPara="1" wrap="square" lIns="0" tIns="0" rIns="0" bIns="0" anchor="b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subTitle" idx="2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DM Sans"/>
              <a:buNone/>
              <a:defRPr sz="7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agenda">
  <p:cSld name="BLANK_1_1_1_1_1_1_1_1_1_1_1">
    <p:bg>
      <p:bgPr>
        <a:solidFill>
          <a:schemeClr val="lt1"/>
        </a:solidFill>
        <a:effectLst/>
      </p:bgPr>
    </p:bg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5"/>
          <p:cNvSpPr txBox="1">
            <a:spLocks noGrp="1"/>
          </p:cNvSpPr>
          <p:nvPr>
            <p:ph type="subTitle" idx="1"/>
          </p:nvPr>
        </p:nvSpPr>
        <p:spPr>
          <a:xfrm>
            <a:off x="361975" y="2841984"/>
            <a:ext cx="3154800" cy="21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361975" y="962100"/>
            <a:ext cx="4163100" cy="58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sldNum" idx="12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subTitle" idx="2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DM Sans"/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subTitle" idx="3"/>
          </p:nvPr>
        </p:nvSpPr>
        <p:spPr>
          <a:xfrm>
            <a:off x="4909675" y="2841984"/>
            <a:ext cx="3154800" cy="21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ubTitle" idx="4"/>
          </p:nvPr>
        </p:nvSpPr>
        <p:spPr>
          <a:xfrm>
            <a:off x="361975" y="3493626"/>
            <a:ext cx="3154800" cy="21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subTitle" idx="5"/>
          </p:nvPr>
        </p:nvSpPr>
        <p:spPr>
          <a:xfrm>
            <a:off x="4909675" y="3493626"/>
            <a:ext cx="3154800" cy="21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subTitle" idx="6"/>
          </p:nvPr>
        </p:nvSpPr>
        <p:spPr>
          <a:xfrm>
            <a:off x="361975" y="4145267"/>
            <a:ext cx="3154800" cy="21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5" name="Google Shape;35;p5"/>
          <p:cNvSpPr txBox="1">
            <a:spLocks noGrp="1"/>
          </p:cNvSpPr>
          <p:nvPr>
            <p:ph type="subTitle" idx="7"/>
          </p:nvPr>
        </p:nvSpPr>
        <p:spPr>
          <a:xfrm>
            <a:off x="4909675" y="4145267"/>
            <a:ext cx="3154800" cy="219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big ideas - Horizontal - Light">
  <p:cSld name="BLANK_1_1_1_1_1_1_1_1_1_1_1_1_1_1_2">
    <p:bg>
      <p:bgPr>
        <a:solidFill>
          <a:schemeClr val="accent6"/>
        </a:solidFill>
        <a:effectLst/>
      </p:bgPr>
    </p:bg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6"/>
          <p:cNvSpPr txBox="1">
            <a:spLocks noGrp="1"/>
          </p:cNvSpPr>
          <p:nvPr>
            <p:ph type="sldNum" idx="12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 u="sng"/>
          </a:p>
        </p:txBody>
      </p:sp>
      <p:sp>
        <p:nvSpPr>
          <p:cNvPr id="38" name="Google Shape;38;p6"/>
          <p:cNvSpPr txBox="1">
            <a:spLocks noGrp="1"/>
          </p:cNvSpPr>
          <p:nvPr>
            <p:ph type="subTitle" idx="1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DM Sans"/>
              <a:buNone/>
              <a:defRPr sz="7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body" idx="2"/>
          </p:nvPr>
        </p:nvSpPr>
        <p:spPr>
          <a:xfrm>
            <a:off x="4845475" y="1361028"/>
            <a:ext cx="3382500" cy="4314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1pPr>
            <a:lvl2pPr marL="914400" lvl="1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2pPr>
            <a:lvl3pPr marL="1371600" lvl="2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3pPr>
            <a:lvl4pPr marL="1828800" lvl="3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4pPr>
            <a:lvl5pPr marL="2286000" lvl="4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5pPr>
            <a:lvl6pPr marL="2743200" lvl="5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6pPr>
            <a:lvl7pPr marL="3200400" lvl="6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7pPr>
            <a:lvl8pPr marL="3657600" lvl="7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8pPr>
            <a:lvl9pPr marL="4114800" lvl="8" indent="-2921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9pPr>
          </a:lstStyle>
          <a:p>
            <a:endParaRPr/>
          </a:p>
        </p:txBody>
      </p:sp>
      <p:sp>
        <p:nvSpPr>
          <p:cNvPr id="40" name="Google Shape;40;p6"/>
          <p:cNvSpPr txBox="1">
            <a:spLocks noGrp="1"/>
          </p:cNvSpPr>
          <p:nvPr>
            <p:ph type="subTitle" idx="3"/>
          </p:nvPr>
        </p:nvSpPr>
        <p:spPr>
          <a:xfrm>
            <a:off x="4845475" y="1028377"/>
            <a:ext cx="3382500" cy="2376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41" name="Google Shape;41;p6"/>
          <p:cNvSpPr txBox="1">
            <a:spLocks noGrp="1"/>
          </p:cNvSpPr>
          <p:nvPr>
            <p:ph type="body" idx="4"/>
          </p:nvPr>
        </p:nvSpPr>
        <p:spPr>
          <a:xfrm>
            <a:off x="4845475" y="2595865"/>
            <a:ext cx="3382500" cy="4314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1pPr>
            <a:lvl2pPr marL="914400" lvl="1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2pPr>
            <a:lvl3pPr marL="1371600" lvl="2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3pPr>
            <a:lvl4pPr marL="1828800" lvl="3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4pPr>
            <a:lvl5pPr marL="2286000" lvl="4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5pPr>
            <a:lvl6pPr marL="2743200" lvl="5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6pPr>
            <a:lvl7pPr marL="3200400" lvl="6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7pPr>
            <a:lvl8pPr marL="3657600" lvl="7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8pPr>
            <a:lvl9pPr marL="4114800" lvl="8" indent="-2921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2" name="Google Shape;42;p6"/>
          <p:cNvSpPr txBox="1">
            <a:spLocks noGrp="1"/>
          </p:cNvSpPr>
          <p:nvPr>
            <p:ph type="subTitle" idx="5"/>
          </p:nvPr>
        </p:nvSpPr>
        <p:spPr>
          <a:xfrm>
            <a:off x="4845475" y="2263215"/>
            <a:ext cx="3382500" cy="2376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43" name="Google Shape;43;p6"/>
          <p:cNvSpPr txBox="1">
            <a:spLocks noGrp="1"/>
          </p:cNvSpPr>
          <p:nvPr>
            <p:ph type="body" idx="6"/>
          </p:nvPr>
        </p:nvSpPr>
        <p:spPr>
          <a:xfrm>
            <a:off x="4845475" y="3870078"/>
            <a:ext cx="3382500" cy="4314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1pPr>
            <a:lvl2pPr marL="914400" lvl="1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2pPr>
            <a:lvl3pPr marL="1371600" lvl="2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3pPr>
            <a:lvl4pPr marL="1828800" lvl="3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4pPr>
            <a:lvl5pPr marL="2286000" lvl="4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5pPr>
            <a:lvl6pPr marL="2743200" lvl="5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6pPr>
            <a:lvl7pPr marL="3200400" lvl="6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7pPr>
            <a:lvl8pPr marL="3657600" lvl="7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8pPr>
            <a:lvl9pPr marL="4114800" lvl="8" indent="-2921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subTitle" idx="7"/>
          </p:nvPr>
        </p:nvSpPr>
        <p:spPr>
          <a:xfrm>
            <a:off x="4845475" y="3537427"/>
            <a:ext cx="3382500" cy="2376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title"/>
          </p:nvPr>
        </p:nvSpPr>
        <p:spPr>
          <a:xfrm>
            <a:off x="361975" y="988555"/>
            <a:ext cx="3860100" cy="58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subTitle" idx="8"/>
          </p:nvPr>
        </p:nvSpPr>
        <p:spPr>
          <a:xfrm>
            <a:off x="361975" y="732775"/>
            <a:ext cx="3860100" cy="138600"/>
          </a:xfrm>
          <a:prstGeom prst="rect">
            <a:avLst/>
          </a:prstGeom>
        </p:spPr>
        <p:txBody>
          <a:bodyPr spcFirstLastPara="1" wrap="square" lIns="0" tIns="0" rIns="0" bIns="0" anchor="b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big ideas - Horizontal - Light - Alt 1">
  <p:cSld name="BLANK_1_1_1_1_1_1_1_1_1_1_1_1_1_1_2_2">
    <p:bg>
      <p:bgPr>
        <a:solidFill>
          <a:schemeClr val="accent6"/>
        </a:solidFill>
        <a:effectLst/>
      </p:bgPr>
    </p:bg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 txBox="1">
            <a:spLocks noGrp="1"/>
          </p:cNvSpPr>
          <p:nvPr>
            <p:ph type="subTitle" idx="1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DM Sans"/>
              <a:buNone/>
              <a:defRPr sz="7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7"/>
          <p:cNvSpPr txBox="1">
            <a:spLocks noGrp="1"/>
          </p:cNvSpPr>
          <p:nvPr>
            <p:ph type="body" idx="2"/>
          </p:nvPr>
        </p:nvSpPr>
        <p:spPr>
          <a:xfrm>
            <a:off x="4845475" y="998689"/>
            <a:ext cx="3382500" cy="58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1pPr>
            <a:lvl2pPr marL="914400" lvl="1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2pPr>
            <a:lvl3pPr marL="1371600" lvl="2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3pPr>
            <a:lvl4pPr marL="1828800" lvl="3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4pPr>
            <a:lvl5pPr marL="2286000" lvl="4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5pPr>
            <a:lvl6pPr marL="2743200" lvl="5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6pPr>
            <a:lvl7pPr marL="3200400" lvl="6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7pPr>
            <a:lvl8pPr marL="3657600" lvl="7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8pPr>
            <a:lvl9pPr marL="4114800" lvl="8" indent="-2921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9pPr>
          </a:lstStyle>
          <a:p>
            <a:endParaRPr/>
          </a:p>
        </p:txBody>
      </p:sp>
      <p:sp>
        <p:nvSpPr>
          <p:cNvPr id="50" name="Google Shape;50;p7"/>
          <p:cNvSpPr txBox="1">
            <a:spLocks noGrp="1"/>
          </p:cNvSpPr>
          <p:nvPr>
            <p:ph type="subTitle" idx="3"/>
          </p:nvPr>
        </p:nvSpPr>
        <p:spPr>
          <a:xfrm>
            <a:off x="4845475" y="666041"/>
            <a:ext cx="3382500" cy="2376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51" name="Google Shape;51;p7"/>
          <p:cNvSpPr txBox="1">
            <a:spLocks noGrp="1"/>
          </p:cNvSpPr>
          <p:nvPr>
            <p:ph type="title"/>
          </p:nvPr>
        </p:nvSpPr>
        <p:spPr>
          <a:xfrm>
            <a:off x="361975" y="988555"/>
            <a:ext cx="3860100" cy="58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7"/>
          <p:cNvSpPr txBox="1">
            <a:spLocks noGrp="1"/>
          </p:cNvSpPr>
          <p:nvPr>
            <p:ph type="subTitle" idx="4"/>
          </p:nvPr>
        </p:nvSpPr>
        <p:spPr>
          <a:xfrm>
            <a:off x="361975" y="732775"/>
            <a:ext cx="3860100" cy="138600"/>
          </a:xfrm>
          <a:prstGeom prst="rect">
            <a:avLst/>
          </a:prstGeom>
        </p:spPr>
        <p:txBody>
          <a:bodyPr spcFirstLastPara="1" wrap="square" lIns="0" tIns="0" rIns="0" bIns="0" anchor="b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7"/>
          <p:cNvSpPr txBox="1">
            <a:spLocks noGrp="1"/>
          </p:cNvSpPr>
          <p:nvPr>
            <p:ph type="body" idx="5"/>
          </p:nvPr>
        </p:nvSpPr>
        <p:spPr>
          <a:xfrm>
            <a:off x="4845475" y="3927439"/>
            <a:ext cx="3382500" cy="58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1pPr>
            <a:lvl2pPr marL="914400" lvl="1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2pPr>
            <a:lvl3pPr marL="1371600" lvl="2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3pPr>
            <a:lvl4pPr marL="1828800" lvl="3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4pPr>
            <a:lvl5pPr marL="2286000" lvl="4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5pPr>
            <a:lvl6pPr marL="2743200" lvl="5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6pPr>
            <a:lvl7pPr marL="3200400" lvl="6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7pPr>
            <a:lvl8pPr marL="3657600" lvl="7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8pPr>
            <a:lvl9pPr marL="4114800" lvl="8" indent="-2921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subTitle" idx="6"/>
          </p:nvPr>
        </p:nvSpPr>
        <p:spPr>
          <a:xfrm>
            <a:off x="4845475" y="3594791"/>
            <a:ext cx="3382500" cy="2376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body" idx="7"/>
          </p:nvPr>
        </p:nvSpPr>
        <p:spPr>
          <a:xfrm>
            <a:off x="4845475" y="2431037"/>
            <a:ext cx="3382500" cy="58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1pPr>
            <a:lvl2pPr marL="914400" lvl="1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2pPr>
            <a:lvl3pPr marL="1371600" lvl="2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3pPr>
            <a:lvl4pPr marL="1828800" lvl="3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4pPr>
            <a:lvl5pPr marL="2286000" lvl="4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5pPr>
            <a:lvl6pPr marL="2743200" lvl="5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6pPr>
            <a:lvl7pPr marL="3200400" lvl="6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7pPr>
            <a:lvl8pPr marL="3657600" lvl="7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8pPr>
            <a:lvl9pPr marL="4114800" lvl="8" indent="-2921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subTitle" idx="8"/>
          </p:nvPr>
        </p:nvSpPr>
        <p:spPr>
          <a:xfrm>
            <a:off x="4845475" y="2098390"/>
            <a:ext cx="3382500" cy="2376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body" idx="9"/>
          </p:nvPr>
        </p:nvSpPr>
        <p:spPr>
          <a:xfrm>
            <a:off x="356100" y="3243900"/>
            <a:ext cx="2798700" cy="1334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marL="914400" lvl="1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marL="1371600" lvl="2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marL="1828800" lvl="3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marL="2286000" lvl="4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marL="2743200" lvl="5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marL="3200400" lvl="6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marL="3657600" lvl="7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marL="4114800" lvl="8" indent="-2921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big ideas - Horizontal - Dark">
  <p:cSld name="BLANK_1_1_1_1_1_1_1_1_1_1_1_1_1_1_2_1">
    <p:bg>
      <p:bgPr>
        <a:solidFill>
          <a:schemeClr val="lt1"/>
        </a:solidFill>
        <a:effectLst/>
      </p:bgPr>
    </p:bg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8"/>
          <p:cNvSpPr txBox="1">
            <a:spLocks noGrp="1"/>
          </p:cNvSpPr>
          <p:nvPr>
            <p:ph type="sldNum" idx="12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0" name="Google Shape;60;p8"/>
          <p:cNvSpPr txBox="1">
            <a:spLocks noGrp="1"/>
          </p:cNvSpPr>
          <p:nvPr>
            <p:ph type="subTitle" idx="1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DM Sans"/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1" name="Google Shape;61;p8"/>
          <p:cNvSpPr txBox="1">
            <a:spLocks noGrp="1"/>
          </p:cNvSpPr>
          <p:nvPr>
            <p:ph type="body" idx="2"/>
          </p:nvPr>
        </p:nvSpPr>
        <p:spPr>
          <a:xfrm>
            <a:off x="4845475" y="1361028"/>
            <a:ext cx="3382500" cy="4314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1pPr>
            <a:lvl2pPr marL="914400" lvl="1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2pPr>
            <a:lvl3pPr marL="1371600" lvl="2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3pPr>
            <a:lvl4pPr marL="1828800" lvl="3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4pPr>
            <a:lvl5pPr marL="2286000" lvl="4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5pPr>
            <a:lvl6pPr marL="2743200" lvl="5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6pPr>
            <a:lvl7pPr marL="3200400" lvl="6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7pPr>
            <a:lvl8pPr marL="3657600" lvl="7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8pPr>
            <a:lvl9pPr marL="4114800" lvl="8" indent="-2921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subTitle" idx="3"/>
          </p:nvPr>
        </p:nvSpPr>
        <p:spPr>
          <a:xfrm>
            <a:off x="4845475" y="1028377"/>
            <a:ext cx="3382500" cy="2376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body" idx="4"/>
          </p:nvPr>
        </p:nvSpPr>
        <p:spPr>
          <a:xfrm>
            <a:off x="4845475" y="2595865"/>
            <a:ext cx="3382500" cy="4314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1pPr>
            <a:lvl2pPr marL="914400" lvl="1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2pPr>
            <a:lvl3pPr marL="1371600" lvl="2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3pPr>
            <a:lvl4pPr marL="1828800" lvl="3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4pPr>
            <a:lvl5pPr marL="2286000" lvl="4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5pPr>
            <a:lvl6pPr marL="2743200" lvl="5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6pPr>
            <a:lvl7pPr marL="3200400" lvl="6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7pPr>
            <a:lvl8pPr marL="3657600" lvl="7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8pPr>
            <a:lvl9pPr marL="4114800" lvl="8" indent="-2921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subTitle" idx="5"/>
          </p:nvPr>
        </p:nvSpPr>
        <p:spPr>
          <a:xfrm>
            <a:off x="4845475" y="2263215"/>
            <a:ext cx="3382500" cy="2376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65" name="Google Shape;65;p8"/>
          <p:cNvSpPr txBox="1">
            <a:spLocks noGrp="1"/>
          </p:cNvSpPr>
          <p:nvPr>
            <p:ph type="body" idx="6"/>
          </p:nvPr>
        </p:nvSpPr>
        <p:spPr>
          <a:xfrm>
            <a:off x="4845475" y="3870078"/>
            <a:ext cx="3382500" cy="4314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M Sans"/>
              <a:buChar char="●"/>
              <a:defRPr sz="1000"/>
            </a:lvl1pPr>
            <a:lvl2pPr marL="914400" lvl="1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"/>
              <a:buChar char="○"/>
              <a:defRPr sz="1000"/>
            </a:lvl2pPr>
            <a:lvl3pPr marL="1371600" lvl="2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"/>
              <a:buChar char="■"/>
              <a:defRPr sz="1000"/>
            </a:lvl3pPr>
            <a:lvl4pPr marL="1828800" lvl="3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"/>
              <a:buChar char="●"/>
              <a:defRPr sz="1000"/>
            </a:lvl4pPr>
            <a:lvl5pPr marL="2286000" lvl="4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"/>
              <a:buChar char="○"/>
              <a:defRPr sz="1000"/>
            </a:lvl5pPr>
            <a:lvl6pPr marL="2743200" lvl="5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"/>
              <a:buChar char="■"/>
              <a:defRPr sz="1000"/>
            </a:lvl6pPr>
            <a:lvl7pPr marL="3200400" lvl="6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"/>
              <a:buChar char="●"/>
              <a:defRPr sz="1000"/>
            </a:lvl7pPr>
            <a:lvl8pPr marL="3657600" lvl="7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"/>
              <a:buChar char="○"/>
              <a:defRPr sz="1000"/>
            </a:lvl8pPr>
            <a:lvl9pPr marL="4114800" lvl="8" indent="-2921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1000"/>
              <a:buFont typeface="DM Sans"/>
              <a:buChar char="■"/>
              <a:defRPr sz="1000"/>
            </a:lvl9pPr>
          </a:lstStyle>
          <a:p>
            <a:endParaRPr/>
          </a:p>
        </p:txBody>
      </p:sp>
      <p:sp>
        <p:nvSpPr>
          <p:cNvPr id="66" name="Google Shape;66;p8"/>
          <p:cNvSpPr txBox="1">
            <a:spLocks noGrp="1"/>
          </p:cNvSpPr>
          <p:nvPr>
            <p:ph type="subTitle" idx="7"/>
          </p:nvPr>
        </p:nvSpPr>
        <p:spPr>
          <a:xfrm>
            <a:off x="4845475" y="3537427"/>
            <a:ext cx="3382500" cy="2376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67" name="Google Shape;67;p8"/>
          <p:cNvSpPr txBox="1">
            <a:spLocks noGrp="1"/>
          </p:cNvSpPr>
          <p:nvPr>
            <p:ph type="title"/>
          </p:nvPr>
        </p:nvSpPr>
        <p:spPr>
          <a:xfrm>
            <a:off x="361975" y="988555"/>
            <a:ext cx="3860100" cy="58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68" name="Google Shape;68;p8"/>
          <p:cNvSpPr txBox="1">
            <a:spLocks noGrp="1"/>
          </p:cNvSpPr>
          <p:nvPr>
            <p:ph type="subTitle" idx="8"/>
          </p:nvPr>
        </p:nvSpPr>
        <p:spPr>
          <a:xfrm>
            <a:off x="361975" y="732775"/>
            <a:ext cx="3860100" cy="138600"/>
          </a:xfrm>
          <a:prstGeom prst="rect">
            <a:avLst/>
          </a:prstGeom>
        </p:spPr>
        <p:txBody>
          <a:bodyPr spcFirstLastPara="1" wrap="square" lIns="0" tIns="0" rIns="0" bIns="0" anchor="b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four big ideas">
  <p:cSld name="BLANK_1_1_1_1_1_1_1_1_1_1_1_1_1_1_1">
    <p:bg>
      <p:bgPr>
        <a:solidFill>
          <a:schemeClr val="lt1"/>
        </a:solidFill>
        <a:effectLst/>
      </p:bgPr>
    </p:bg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9"/>
          <p:cNvSpPr txBox="1">
            <a:spLocks noGrp="1"/>
          </p:cNvSpPr>
          <p:nvPr>
            <p:ph type="body" idx="1"/>
          </p:nvPr>
        </p:nvSpPr>
        <p:spPr>
          <a:xfrm>
            <a:off x="2610420" y="2943375"/>
            <a:ext cx="1645800" cy="1608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1pPr>
            <a:lvl2pPr marL="914400" lvl="1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2pPr>
            <a:lvl3pPr marL="1371600" lvl="2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3pPr>
            <a:lvl4pPr marL="1828800" lvl="3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4pPr>
            <a:lvl5pPr marL="2286000" lvl="4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5pPr>
            <a:lvl6pPr marL="2743200" lvl="5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6pPr>
            <a:lvl7pPr marL="3200400" lvl="6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7pPr>
            <a:lvl8pPr marL="3657600" lvl="7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8pPr>
            <a:lvl9pPr marL="4114800" lvl="8" indent="-2921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9pPr>
          </a:lstStyle>
          <a:p>
            <a:endParaRPr/>
          </a:p>
        </p:txBody>
      </p:sp>
      <p:sp>
        <p:nvSpPr>
          <p:cNvPr id="71" name="Google Shape;71;p9"/>
          <p:cNvSpPr txBox="1">
            <a:spLocks noGrp="1"/>
          </p:cNvSpPr>
          <p:nvPr>
            <p:ph type="subTitle" idx="2"/>
          </p:nvPr>
        </p:nvSpPr>
        <p:spPr>
          <a:xfrm>
            <a:off x="2610418" y="2169054"/>
            <a:ext cx="1645800" cy="45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72" name="Google Shape;72;p9"/>
          <p:cNvSpPr txBox="1">
            <a:spLocks noGrp="1"/>
          </p:cNvSpPr>
          <p:nvPr>
            <p:ph type="sldNum" idx="12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3" name="Google Shape;73;p9"/>
          <p:cNvSpPr txBox="1">
            <a:spLocks noGrp="1"/>
          </p:cNvSpPr>
          <p:nvPr>
            <p:ph type="subTitle" idx="3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DM Sans"/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4" name="Google Shape;74;p9"/>
          <p:cNvSpPr txBox="1">
            <a:spLocks noGrp="1"/>
          </p:cNvSpPr>
          <p:nvPr>
            <p:ph type="body" idx="4"/>
          </p:nvPr>
        </p:nvSpPr>
        <p:spPr>
          <a:xfrm>
            <a:off x="4889772" y="2943375"/>
            <a:ext cx="1645800" cy="1608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1pPr>
            <a:lvl2pPr marL="914400" lvl="1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2pPr>
            <a:lvl3pPr marL="1371600" lvl="2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3pPr>
            <a:lvl4pPr marL="1828800" lvl="3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4pPr>
            <a:lvl5pPr marL="2286000" lvl="4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5pPr>
            <a:lvl6pPr marL="2743200" lvl="5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6pPr>
            <a:lvl7pPr marL="3200400" lvl="6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7pPr>
            <a:lvl8pPr marL="3657600" lvl="7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8pPr>
            <a:lvl9pPr marL="4114800" lvl="8" indent="-2921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5" name="Google Shape;75;p9"/>
          <p:cNvSpPr txBox="1">
            <a:spLocks noGrp="1"/>
          </p:cNvSpPr>
          <p:nvPr>
            <p:ph type="subTitle" idx="5"/>
          </p:nvPr>
        </p:nvSpPr>
        <p:spPr>
          <a:xfrm>
            <a:off x="4889774" y="2169054"/>
            <a:ext cx="1645800" cy="45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76" name="Google Shape;76;p9"/>
          <p:cNvSpPr txBox="1">
            <a:spLocks noGrp="1"/>
          </p:cNvSpPr>
          <p:nvPr>
            <p:ph type="body" idx="6"/>
          </p:nvPr>
        </p:nvSpPr>
        <p:spPr>
          <a:xfrm>
            <a:off x="7130875" y="2943375"/>
            <a:ext cx="1645800" cy="1608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1pPr>
            <a:lvl2pPr marL="914400" lvl="1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2pPr>
            <a:lvl3pPr marL="1371600" lvl="2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3pPr>
            <a:lvl4pPr marL="1828800" lvl="3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4pPr>
            <a:lvl5pPr marL="2286000" lvl="4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5pPr>
            <a:lvl6pPr marL="2743200" lvl="5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6pPr>
            <a:lvl7pPr marL="3200400" lvl="6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7pPr>
            <a:lvl8pPr marL="3657600" lvl="7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8pPr>
            <a:lvl9pPr marL="4114800" lvl="8" indent="-2921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9pPr>
          </a:lstStyle>
          <a:p>
            <a:endParaRPr/>
          </a:p>
        </p:txBody>
      </p:sp>
      <p:sp>
        <p:nvSpPr>
          <p:cNvPr id="77" name="Google Shape;77;p9"/>
          <p:cNvSpPr txBox="1">
            <a:spLocks noGrp="1"/>
          </p:cNvSpPr>
          <p:nvPr>
            <p:ph type="subTitle" idx="7"/>
          </p:nvPr>
        </p:nvSpPr>
        <p:spPr>
          <a:xfrm>
            <a:off x="7130874" y="2169054"/>
            <a:ext cx="1645800" cy="45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600"/>
              <a:buFont typeface="DM Sans Light"/>
              <a:buNone/>
              <a:defRPr sz="16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78" name="Google Shape;78;p9"/>
          <p:cNvSpPr txBox="1">
            <a:spLocks noGrp="1"/>
          </p:cNvSpPr>
          <p:nvPr>
            <p:ph type="body" idx="8"/>
          </p:nvPr>
        </p:nvSpPr>
        <p:spPr>
          <a:xfrm>
            <a:off x="360525" y="2943375"/>
            <a:ext cx="1645800" cy="1608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1pPr>
            <a:lvl2pPr marL="914400" lvl="1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2pPr>
            <a:lvl3pPr marL="1371600" lvl="2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3pPr>
            <a:lvl4pPr marL="1828800" lvl="3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4pPr>
            <a:lvl5pPr marL="2286000" lvl="4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5pPr>
            <a:lvl6pPr marL="2743200" lvl="5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6pPr>
            <a:lvl7pPr marL="3200400" lvl="6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7pPr>
            <a:lvl8pPr marL="3657600" lvl="7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8pPr>
            <a:lvl9pPr marL="4114800" lvl="8" indent="-2921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9" name="Google Shape;79;p9"/>
          <p:cNvSpPr txBox="1">
            <a:spLocks noGrp="1"/>
          </p:cNvSpPr>
          <p:nvPr>
            <p:ph type="subTitle" idx="9"/>
          </p:nvPr>
        </p:nvSpPr>
        <p:spPr>
          <a:xfrm>
            <a:off x="360533" y="2169054"/>
            <a:ext cx="1645800" cy="45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DM Sans Light"/>
              <a:buNone/>
              <a:defRPr sz="16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80" name="Google Shape;80;p9"/>
          <p:cNvSpPr txBox="1">
            <a:spLocks noGrp="1"/>
          </p:cNvSpPr>
          <p:nvPr>
            <p:ph type="subTitle" idx="13"/>
          </p:nvPr>
        </p:nvSpPr>
        <p:spPr>
          <a:xfrm>
            <a:off x="2490450" y="732775"/>
            <a:ext cx="4163100" cy="138600"/>
          </a:xfrm>
          <a:prstGeom prst="rect">
            <a:avLst/>
          </a:prstGeom>
        </p:spPr>
        <p:txBody>
          <a:bodyPr spcFirstLastPara="1" wrap="square" lIns="0" tIns="0" rIns="0" bIns="0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81" name="Google Shape;81;p9"/>
          <p:cNvSpPr txBox="1">
            <a:spLocks noGrp="1"/>
          </p:cNvSpPr>
          <p:nvPr>
            <p:ph type="title"/>
          </p:nvPr>
        </p:nvSpPr>
        <p:spPr>
          <a:xfrm>
            <a:off x="1938175" y="988550"/>
            <a:ext cx="5267700" cy="587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ive big ideas">
  <p:cSld name="BLANK_1_1_1_1_1_1_1_1_1_1_1_1_1_1_1_3">
    <p:bg>
      <p:bgPr>
        <a:solidFill>
          <a:schemeClr val="accent2"/>
        </a:solidFill>
        <a:effectLst/>
      </p:bgPr>
    </p:bg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0"/>
          <p:cNvSpPr txBox="1">
            <a:spLocks noGrp="1"/>
          </p:cNvSpPr>
          <p:nvPr>
            <p:ph type="sldNum" idx="12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4" name="Google Shape;84;p10"/>
          <p:cNvSpPr txBox="1">
            <a:spLocks noGrp="1"/>
          </p:cNvSpPr>
          <p:nvPr>
            <p:ph type="subTitle" idx="1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DM Sans"/>
              <a:buNone/>
              <a:defRPr sz="7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0"/>
          <p:cNvSpPr txBox="1">
            <a:spLocks noGrp="1"/>
          </p:cNvSpPr>
          <p:nvPr>
            <p:ph type="body" idx="2"/>
          </p:nvPr>
        </p:nvSpPr>
        <p:spPr>
          <a:xfrm>
            <a:off x="361975" y="3231275"/>
            <a:ext cx="1457400" cy="107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marL="914400" lvl="1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marL="1371600" lvl="2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marL="1828800" lvl="3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marL="2286000" lvl="4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marL="2743200" lvl="5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marL="3200400" lvl="6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marL="3657600" lvl="7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marL="4114800" lvl="8" indent="-2921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86" name="Google Shape;86;p10"/>
          <p:cNvSpPr txBox="1">
            <a:spLocks noGrp="1"/>
          </p:cNvSpPr>
          <p:nvPr>
            <p:ph type="subTitle" idx="3"/>
          </p:nvPr>
        </p:nvSpPr>
        <p:spPr>
          <a:xfrm>
            <a:off x="361975" y="2556804"/>
            <a:ext cx="1457400" cy="45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87" name="Google Shape;87;p10"/>
          <p:cNvSpPr txBox="1">
            <a:spLocks noGrp="1"/>
          </p:cNvSpPr>
          <p:nvPr>
            <p:ph type="subTitle" idx="4"/>
          </p:nvPr>
        </p:nvSpPr>
        <p:spPr>
          <a:xfrm>
            <a:off x="2490450" y="732775"/>
            <a:ext cx="4163100" cy="138600"/>
          </a:xfrm>
          <a:prstGeom prst="rect">
            <a:avLst/>
          </a:prstGeom>
        </p:spPr>
        <p:txBody>
          <a:bodyPr spcFirstLastPara="1" wrap="square" lIns="0" tIns="0" rIns="0" bIns="0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88" name="Google Shape;88;p10"/>
          <p:cNvSpPr txBox="1">
            <a:spLocks noGrp="1"/>
          </p:cNvSpPr>
          <p:nvPr>
            <p:ph type="title"/>
          </p:nvPr>
        </p:nvSpPr>
        <p:spPr>
          <a:xfrm>
            <a:off x="1938175" y="988550"/>
            <a:ext cx="5267700" cy="587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2200"/>
            </a:lvl1pPr>
            <a:lvl2pPr lvl="1" algn="ctr">
              <a:spcBef>
                <a:spcPts val="0"/>
              </a:spcBef>
              <a:spcAft>
                <a:spcPts val="0"/>
              </a:spcAft>
              <a:buNone/>
              <a:defRPr sz="2200"/>
            </a:lvl2pPr>
            <a:lvl3pPr lvl="2" algn="ctr">
              <a:spcBef>
                <a:spcPts val="0"/>
              </a:spcBef>
              <a:spcAft>
                <a:spcPts val="0"/>
              </a:spcAft>
              <a:buNone/>
              <a:defRPr sz="2200"/>
            </a:lvl3pPr>
            <a:lvl4pPr lvl="3" algn="ctr">
              <a:spcBef>
                <a:spcPts val="0"/>
              </a:spcBef>
              <a:spcAft>
                <a:spcPts val="0"/>
              </a:spcAft>
              <a:buNone/>
              <a:defRPr sz="2200"/>
            </a:lvl4pPr>
            <a:lvl5pPr lvl="4" algn="ctr">
              <a:spcBef>
                <a:spcPts val="0"/>
              </a:spcBef>
              <a:spcAft>
                <a:spcPts val="0"/>
              </a:spcAft>
              <a:buNone/>
              <a:defRPr sz="2200"/>
            </a:lvl5pPr>
            <a:lvl6pPr lvl="5" algn="ctr">
              <a:spcBef>
                <a:spcPts val="0"/>
              </a:spcBef>
              <a:spcAft>
                <a:spcPts val="0"/>
              </a:spcAft>
              <a:buNone/>
              <a:defRPr sz="2200"/>
            </a:lvl6pPr>
            <a:lvl7pPr lvl="6" algn="ctr">
              <a:spcBef>
                <a:spcPts val="0"/>
              </a:spcBef>
              <a:spcAft>
                <a:spcPts val="0"/>
              </a:spcAft>
              <a:buNone/>
              <a:defRPr sz="2200"/>
            </a:lvl7pPr>
            <a:lvl8pPr lvl="7" algn="ctr">
              <a:spcBef>
                <a:spcPts val="0"/>
              </a:spcBef>
              <a:spcAft>
                <a:spcPts val="0"/>
              </a:spcAft>
              <a:buNone/>
              <a:defRPr sz="2200"/>
            </a:lvl8pPr>
            <a:lvl9pPr lvl="8" algn="ctr">
              <a:spcBef>
                <a:spcPts val="0"/>
              </a:spcBef>
              <a:spcAft>
                <a:spcPts val="0"/>
              </a:spcAft>
              <a:buNone/>
              <a:defRPr sz="2200"/>
            </a:lvl9pPr>
          </a:lstStyle>
          <a:p>
            <a:endParaRPr/>
          </a:p>
        </p:txBody>
      </p:sp>
      <p:sp>
        <p:nvSpPr>
          <p:cNvPr id="89" name="Google Shape;89;p10"/>
          <p:cNvSpPr txBox="1">
            <a:spLocks noGrp="1"/>
          </p:cNvSpPr>
          <p:nvPr>
            <p:ph type="subTitle" idx="5"/>
          </p:nvPr>
        </p:nvSpPr>
        <p:spPr>
          <a:xfrm>
            <a:off x="7319275" y="2556804"/>
            <a:ext cx="1457400" cy="45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90" name="Google Shape;90;p10"/>
          <p:cNvSpPr txBox="1">
            <a:spLocks noGrp="1"/>
          </p:cNvSpPr>
          <p:nvPr>
            <p:ph type="body" idx="6"/>
          </p:nvPr>
        </p:nvSpPr>
        <p:spPr>
          <a:xfrm>
            <a:off x="2101300" y="3231275"/>
            <a:ext cx="1457400" cy="107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marL="914400" lvl="1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marL="1371600" lvl="2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marL="1828800" lvl="3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marL="2286000" lvl="4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marL="2743200" lvl="5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marL="3200400" lvl="6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marL="3657600" lvl="7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marL="4114800" lvl="8" indent="-2921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91" name="Google Shape;91;p10"/>
          <p:cNvSpPr txBox="1">
            <a:spLocks noGrp="1"/>
          </p:cNvSpPr>
          <p:nvPr>
            <p:ph type="body" idx="7"/>
          </p:nvPr>
        </p:nvSpPr>
        <p:spPr>
          <a:xfrm>
            <a:off x="3840625" y="3231275"/>
            <a:ext cx="1457400" cy="107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marL="914400" lvl="1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marL="1371600" lvl="2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marL="1828800" lvl="3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marL="2286000" lvl="4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marL="2743200" lvl="5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marL="3200400" lvl="6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marL="3657600" lvl="7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marL="4114800" lvl="8" indent="-2921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92" name="Google Shape;92;p10"/>
          <p:cNvSpPr txBox="1">
            <a:spLocks noGrp="1"/>
          </p:cNvSpPr>
          <p:nvPr>
            <p:ph type="body" idx="8"/>
          </p:nvPr>
        </p:nvSpPr>
        <p:spPr>
          <a:xfrm>
            <a:off x="5579950" y="3231275"/>
            <a:ext cx="1457400" cy="107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marL="914400" lvl="1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marL="1371600" lvl="2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marL="1828800" lvl="3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marL="2286000" lvl="4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marL="2743200" lvl="5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marL="3200400" lvl="6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marL="3657600" lvl="7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marL="4114800" lvl="8" indent="-2921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93" name="Google Shape;93;p10"/>
          <p:cNvSpPr txBox="1">
            <a:spLocks noGrp="1"/>
          </p:cNvSpPr>
          <p:nvPr>
            <p:ph type="subTitle" idx="9"/>
          </p:nvPr>
        </p:nvSpPr>
        <p:spPr>
          <a:xfrm>
            <a:off x="2101300" y="2556804"/>
            <a:ext cx="1457400" cy="45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94" name="Google Shape;94;p10"/>
          <p:cNvSpPr txBox="1">
            <a:spLocks noGrp="1"/>
          </p:cNvSpPr>
          <p:nvPr>
            <p:ph type="subTitle" idx="13"/>
          </p:nvPr>
        </p:nvSpPr>
        <p:spPr>
          <a:xfrm>
            <a:off x="3840625" y="2556804"/>
            <a:ext cx="1457400" cy="45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95" name="Google Shape;95;p10"/>
          <p:cNvSpPr txBox="1">
            <a:spLocks noGrp="1"/>
          </p:cNvSpPr>
          <p:nvPr>
            <p:ph type="subTitle" idx="14"/>
          </p:nvPr>
        </p:nvSpPr>
        <p:spPr>
          <a:xfrm>
            <a:off x="5579950" y="2556804"/>
            <a:ext cx="1457400" cy="452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96" name="Google Shape;96;p10"/>
          <p:cNvSpPr txBox="1">
            <a:spLocks noGrp="1"/>
          </p:cNvSpPr>
          <p:nvPr>
            <p:ph type="body" idx="15"/>
          </p:nvPr>
        </p:nvSpPr>
        <p:spPr>
          <a:xfrm>
            <a:off x="7319275" y="3231275"/>
            <a:ext cx="1457400" cy="1077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marL="914400" lvl="1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marL="1371600" lvl="2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marL="1828800" lvl="3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marL="2286000" lvl="4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marL="2743200" lvl="5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marL="3200400" lvl="6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marL="3657600" lvl="7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marL="4114800" lvl="8" indent="-2921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big ideas - Alt 1">
  <p:cSld name="BLANK_1_1_1_1_1_1_1_1_1_1_1_1_1_1_1_2">
    <p:bg>
      <p:bgPr>
        <a:solidFill>
          <a:schemeClr val="lt1"/>
        </a:solid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1"/>
          <p:cNvSpPr txBox="1">
            <a:spLocks noGrp="1"/>
          </p:cNvSpPr>
          <p:nvPr>
            <p:ph type="sldNum" idx="12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9" name="Google Shape;99;p11"/>
          <p:cNvSpPr txBox="1">
            <a:spLocks noGrp="1"/>
          </p:cNvSpPr>
          <p:nvPr>
            <p:ph type="subTitle" idx="1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DM Sans"/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00" name="Google Shape;100;p11"/>
          <p:cNvSpPr txBox="1">
            <a:spLocks noGrp="1"/>
          </p:cNvSpPr>
          <p:nvPr>
            <p:ph type="body" idx="2"/>
          </p:nvPr>
        </p:nvSpPr>
        <p:spPr>
          <a:xfrm>
            <a:off x="7130875" y="3628800"/>
            <a:ext cx="1645800" cy="680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marL="914400" lvl="1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marL="1371600" lvl="2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marL="1828800" lvl="3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marL="2286000" lvl="4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marL="2743200" lvl="5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marL="3200400" lvl="6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marL="3657600" lvl="7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marL="4114800" lvl="8" indent="-2921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101" name="Google Shape;101;p11"/>
          <p:cNvSpPr txBox="1">
            <a:spLocks noGrp="1"/>
          </p:cNvSpPr>
          <p:nvPr>
            <p:ph type="subTitle" idx="3"/>
          </p:nvPr>
        </p:nvSpPr>
        <p:spPr>
          <a:xfrm>
            <a:off x="7130875" y="2586820"/>
            <a:ext cx="1645800" cy="152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ewsreader SemiBold"/>
              <a:buNone/>
              <a:defRPr sz="1100">
                <a:solidFill>
                  <a:schemeClr val="dk1"/>
                </a:solidFill>
                <a:latin typeface="Newsreader SemiBold"/>
                <a:ea typeface="Newsreader SemiBold"/>
                <a:cs typeface="Newsreader SemiBold"/>
                <a:sym typeface="Newsread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102" name="Google Shape;102;p11"/>
          <p:cNvSpPr txBox="1">
            <a:spLocks noGrp="1"/>
          </p:cNvSpPr>
          <p:nvPr>
            <p:ph type="subTitle" idx="4"/>
          </p:nvPr>
        </p:nvSpPr>
        <p:spPr>
          <a:xfrm>
            <a:off x="7130875" y="2791120"/>
            <a:ext cx="1645800" cy="15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103" name="Google Shape;103;p11"/>
          <p:cNvSpPr txBox="1">
            <a:spLocks noGrp="1"/>
          </p:cNvSpPr>
          <p:nvPr>
            <p:ph type="body" idx="5"/>
          </p:nvPr>
        </p:nvSpPr>
        <p:spPr>
          <a:xfrm>
            <a:off x="4892138" y="3628800"/>
            <a:ext cx="1645800" cy="680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marL="914400" lvl="1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marL="1371600" lvl="2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marL="1828800" lvl="3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marL="2286000" lvl="4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marL="2743200" lvl="5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marL="3200400" lvl="6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marL="3657600" lvl="7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marL="4114800" lvl="8" indent="-2921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104" name="Google Shape;104;p11"/>
          <p:cNvSpPr txBox="1">
            <a:spLocks noGrp="1"/>
          </p:cNvSpPr>
          <p:nvPr>
            <p:ph type="subTitle" idx="6"/>
          </p:nvPr>
        </p:nvSpPr>
        <p:spPr>
          <a:xfrm>
            <a:off x="4892138" y="2586820"/>
            <a:ext cx="1645800" cy="152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ewsreader SemiBold"/>
              <a:buNone/>
              <a:defRPr sz="1100">
                <a:solidFill>
                  <a:schemeClr val="dk1"/>
                </a:solidFill>
                <a:latin typeface="Newsreader SemiBold"/>
                <a:ea typeface="Newsreader SemiBold"/>
                <a:cs typeface="Newsreader SemiBold"/>
                <a:sym typeface="Newsread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105" name="Google Shape;105;p11"/>
          <p:cNvSpPr txBox="1">
            <a:spLocks noGrp="1"/>
          </p:cNvSpPr>
          <p:nvPr>
            <p:ph type="subTitle" idx="7"/>
          </p:nvPr>
        </p:nvSpPr>
        <p:spPr>
          <a:xfrm>
            <a:off x="4892138" y="2791120"/>
            <a:ext cx="1645800" cy="15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106" name="Google Shape;106;p11"/>
          <p:cNvSpPr txBox="1">
            <a:spLocks noGrp="1"/>
          </p:cNvSpPr>
          <p:nvPr>
            <p:ph type="body" idx="8"/>
          </p:nvPr>
        </p:nvSpPr>
        <p:spPr>
          <a:xfrm>
            <a:off x="2607050" y="3628800"/>
            <a:ext cx="1645800" cy="680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marL="914400" lvl="1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marL="1371600" lvl="2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marL="1828800" lvl="3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marL="2286000" lvl="4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marL="2743200" lvl="5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marL="3200400" lvl="6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marL="3657600" lvl="7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marL="4114800" lvl="8" indent="-2921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107" name="Google Shape;107;p11"/>
          <p:cNvSpPr txBox="1">
            <a:spLocks noGrp="1"/>
          </p:cNvSpPr>
          <p:nvPr>
            <p:ph type="subTitle" idx="9"/>
          </p:nvPr>
        </p:nvSpPr>
        <p:spPr>
          <a:xfrm>
            <a:off x="2607050" y="2586820"/>
            <a:ext cx="1645800" cy="152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ewsreader SemiBold"/>
              <a:buNone/>
              <a:defRPr sz="1100">
                <a:solidFill>
                  <a:schemeClr val="dk1"/>
                </a:solidFill>
                <a:latin typeface="Newsreader SemiBold"/>
                <a:ea typeface="Newsreader SemiBold"/>
                <a:cs typeface="Newsreader SemiBold"/>
                <a:sym typeface="Newsread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108" name="Google Shape;108;p11"/>
          <p:cNvSpPr txBox="1">
            <a:spLocks noGrp="1"/>
          </p:cNvSpPr>
          <p:nvPr>
            <p:ph type="subTitle" idx="13"/>
          </p:nvPr>
        </p:nvSpPr>
        <p:spPr>
          <a:xfrm>
            <a:off x="2607050" y="2791120"/>
            <a:ext cx="1645800" cy="15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109" name="Google Shape;109;p11"/>
          <p:cNvSpPr txBox="1">
            <a:spLocks noGrp="1"/>
          </p:cNvSpPr>
          <p:nvPr>
            <p:ph type="body" idx="14"/>
          </p:nvPr>
        </p:nvSpPr>
        <p:spPr>
          <a:xfrm>
            <a:off x="361975" y="3628800"/>
            <a:ext cx="1645800" cy="6801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marL="914400" lvl="1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marL="1371600" lvl="2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marL="1828800" lvl="3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marL="2286000" lvl="4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marL="2743200" lvl="5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marL="3200400" lvl="6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marL="3657600" lvl="7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marL="4114800" lvl="8" indent="-2921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110" name="Google Shape;110;p11"/>
          <p:cNvSpPr txBox="1">
            <a:spLocks noGrp="1"/>
          </p:cNvSpPr>
          <p:nvPr>
            <p:ph type="subTitle" idx="15"/>
          </p:nvPr>
        </p:nvSpPr>
        <p:spPr>
          <a:xfrm>
            <a:off x="361975" y="2586820"/>
            <a:ext cx="1645800" cy="1524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Newsreader SemiBold"/>
              <a:buNone/>
              <a:defRPr sz="1100">
                <a:solidFill>
                  <a:schemeClr val="dk1"/>
                </a:solidFill>
                <a:latin typeface="Newsreader SemiBold"/>
                <a:ea typeface="Newsreader SemiBold"/>
                <a:cs typeface="Newsreader SemiBold"/>
                <a:sym typeface="Newsreader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DM Sans Light"/>
              <a:buNone/>
              <a:defRPr sz="11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111" name="Google Shape;111;p11"/>
          <p:cNvSpPr txBox="1">
            <a:spLocks noGrp="1"/>
          </p:cNvSpPr>
          <p:nvPr>
            <p:ph type="subTitle" idx="16"/>
          </p:nvPr>
        </p:nvSpPr>
        <p:spPr>
          <a:xfrm>
            <a:off x="361975" y="2791120"/>
            <a:ext cx="1645800" cy="15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112" name="Google Shape;112;p11"/>
          <p:cNvSpPr txBox="1">
            <a:spLocks noGrp="1"/>
          </p:cNvSpPr>
          <p:nvPr>
            <p:ph type="subTitle" idx="17"/>
          </p:nvPr>
        </p:nvSpPr>
        <p:spPr>
          <a:xfrm>
            <a:off x="2490450" y="732775"/>
            <a:ext cx="4163100" cy="138600"/>
          </a:xfrm>
          <a:prstGeom prst="rect">
            <a:avLst/>
          </a:prstGeom>
        </p:spPr>
        <p:txBody>
          <a:bodyPr spcFirstLastPara="1" wrap="square" lIns="0" tIns="0" rIns="0" bIns="0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 Light"/>
              <a:buNone/>
              <a:defRPr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113" name="Google Shape;113;p11"/>
          <p:cNvSpPr txBox="1">
            <a:spLocks noGrp="1"/>
          </p:cNvSpPr>
          <p:nvPr>
            <p:ph type="title"/>
          </p:nvPr>
        </p:nvSpPr>
        <p:spPr>
          <a:xfrm>
            <a:off x="1406600" y="988557"/>
            <a:ext cx="6330900" cy="587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ver">
  <p:cSld name="CUSTOM_7_1_1_1_1_1_1_1_1_1_1_1_1_1_1_1_1">
    <p:bg>
      <p:bgPr>
        <a:solidFill>
          <a:schemeClr val="lt1"/>
        </a:solidFill>
        <a:effectLst/>
      </p:bgPr>
    </p:bg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2"/>
          <p:cNvSpPr>
            <a:spLocks noGrp="1"/>
          </p:cNvSpPr>
          <p:nvPr>
            <p:ph type="pic" idx="2"/>
          </p:nvPr>
        </p:nvSpPr>
        <p:spPr>
          <a:xfrm>
            <a:off x="4587725" y="-8750"/>
            <a:ext cx="4572000" cy="51522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6" name="Google Shape;116;p12"/>
          <p:cNvSpPr txBox="1">
            <a:spLocks noGrp="1"/>
          </p:cNvSpPr>
          <p:nvPr>
            <p:ph type="title"/>
          </p:nvPr>
        </p:nvSpPr>
        <p:spPr>
          <a:xfrm>
            <a:off x="361975" y="923525"/>
            <a:ext cx="3860100" cy="58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  <a:defRPr sz="4200">
                <a:solidFill>
                  <a:schemeClr val="dk1"/>
                </a:solidFill>
              </a:defRPr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17" name="Google Shape;117;p12"/>
          <p:cNvSpPr txBox="1">
            <a:spLocks noGrp="1"/>
          </p:cNvSpPr>
          <p:nvPr>
            <p:ph type="subTitle" idx="1"/>
          </p:nvPr>
        </p:nvSpPr>
        <p:spPr>
          <a:xfrm>
            <a:off x="361975" y="255533"/>
            <a:ext cx="3860100" cy="37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ewsreader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ewsreader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ewsreader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ewsreader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ewsreader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ewsreader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ewsreader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Newsreader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18" name="Google Shape;118;p12"/>
          <p:cNvSpPr txBox="1">
            <a:spLocks noGrp="1"/>
          </p:cNvSpPr>
          <p:nvPr>
            <p:ph type="body" idx="3"/>
          </p:nvPr>
        </p:nvSpPr>
        <p:spPr>
          <a:xfrm>
            <a:off x="547575" y="3337797"/>
            <a:ext cx="3492600" cy="1327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marL="457200" lvl="0" indent="-29210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marL="914400" lvl="1" indent="-292100" algn="ct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marL="1371600" lvl="2" indent="-292100" algn="ct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marL="1828800" lvl="3" indent="-292100" algn="ct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marL="2286000" lvl="4" indent="-292100" algn="ct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marL="2743200" lvl="5" indent="-292100" algn="ct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marL="3200400" lvl="6" indent="-292100" algn="ct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marL="3657600" lvl="7" indent="-292100" algn="ctr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marL="4114800" lvl="8" indent="-292100" algn="ctr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er and Four steps">
  <p:cSld name="CUSTOM_7_1_1_1_1_1_1_1_1_1_1_1_1_1_1_1_1_1_2">
    <p:bg>
      <p:bgPr>
        <a:solidFill>
          <a:schemeClr val="lt1"/>
        </a:solidFill>
        <a:effectLst/>
      </p:bgPr>
    </p:bg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3"/>
          <p:cNvSpPr txBox="1">
            <a:spLocks noGrp="1"/>
          </p:cNvSpPr>
          <p:nvPr>
            <p:ph type="sldNum" idx="12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1" name="Google Shape;121;p13"/>
          <p:cNvSpPr txBox="1">
            <a:spLocks noGrp="1"/>
          </p:cNvSpPr>
          <p:nvPr>
            <p:ph type="subTitle" idx="1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DM Sans"/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22" name="Google Shape;122;p13"/>
          <p:cNvSpPr/>
          <p:nvPr/>
        </p:nvSpPr>
        <p:spPr>
          <a:xfrm>
            <a:off x="50" y="2785800"/>
            <a:ext cx="2294400" cy="2357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23" name="Google Shape;123;p13"/>
          <p:cNvSpPr/>
          <p:nvPr/>
        </p:nvSpPr>
        <p:spPr>
          <a:xfrm>
            <a:off x="2286125" y="2068875"/>
            <a:ext cx="2294400" cy="30747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24" name="Google Shape;124;p13"/>
          <p:cNvSpPr/>
          <p:nvPr/>
        </p:nvSpPr>
        <p:spPr>
          <a:xfrm>
            <a:off x="4565475" y="1495326"/>
            <a:ext cx="2294400" cy="3648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25" name="Google Shape;125;p13"/>
          <p:cNvSpPr/>
          <p:nvPr/>
        </p:nvSpPr>
        <p:spPr>
          <a:xfrm>
            <a:off x="6849550" y="732775"/>
            <a:ext cx="2294400" cy="44106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26" name="Google Shape;126;p13"/>
          <p:cNvSpPr txBox="1"/>
          <p:nvPr/>
        </p:nvSpPr>
        <p:spPr>
          <a:xfrm>
            <a:off x="375350" y="4481351"/>
            <a:ext cx="6759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Newsreader"/>
                <a:ea typeface="Newsreader"/>
                <a:cs typeface="Newsreader"/>
                <a:sym typeface="Newsreader"/>
              </a:rPr>
              <a:t>01</a:t>
            </a:r>
            <a:endParaRPr sz="3000">
              <a:solidFill>
                <a:schemeClr val="lt1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127" name="Google Shape;127;p13"/>
          <p:cNvSpPr txBox="1"/>
          <p:nvPr/>
        </p:nvSpPr>
        <p:spPr>
          <a:xfrm>
            <a:off x="2665113" y="4481351"/>
            <a:ext cx="6759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1"/>
                </a:solidFill>
                <a:latin typeface="Newsreader"/>
                <a:ea typeface="Newsreader"/>
                <a:cs typeface="Newsreader"/>
                <a:sym typeface="Newsreader"/>
              </a:rPr>
              <a:t>02</a:t>
            </a:r>
            <a:endParaRPr sz="3000">
              <a:solidFill>
                <a:schemeClr val="dk1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128" name="Google Shape;128;p13"/>
          <p:cNvSpPr txBox="1"/>
          <p:nvPr/>
        </p:nvSpPr>
        <p:spPr>
          <a:xfrm>
            <a:off x="4937688" y="4481351"/>
            <a:ext cx="6759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Newsreader"/>
                <a:ea typeface="Newsreader"/>
                <a:cs typeface="Newsreader"/>
                <a:sym typeface="Newsreader"/>
              </a:rPr>
              <a:t>03</a:t>
            </a:r>
            <a:endParaRPr sz="3000">
              <a:solidFill>
                <a:schemeClr val="lt1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129" name="Google Shape;129;p13"/>
          <p:cNvSpPr txBox="1"/>
          <p:nvPr/>
        </p:nvSpPr>
        <p:spPr>
          <a:xfrm>
            <a:off x="7230513" y="4481351"/>
            <a:ext cx="675900" cy="15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91425" bIns="0" anchor="b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lt1"/>
                </a:solidFill>
                <a:latin typeface="Newsreader"/>
                <a:ea typeface="Newsreader"/>
                <a:cs typeface="Newsreader"/>
                <a:sym typeface="Newsreader"/>
              </a:rPr>
              <a:t>04</a:t>
            </a:r>
            <a:endParaRPr sz="3000">
              <a:solidFill>
                <a:schemeClr val="lt1"/>
              </a:solidFill>
              <a:latin typeface="Newsreader"/>
              <a:ea typeface="Newsreader"/>
              <a:cs typeface="Newsreader"/>
              <a:sym typeface="Newsreader"/>
            </a:endParaRPr>
          </a:p>
        </p:txBody>
      </p:sp>
      <p:sp>
        <p:nvSpPr>
          <p:cNvPr id="130" name="Google Shape;130;p13"/>
          <p:cNvSpPr txBox="1">
            <a:spLocks noGrp="1"/>
          </p:cNvSpPr>
          <p:nvPr>
            <p:ph type="title"/>
          </p:nvPr>
        </p:nvSpPr>
        <p:spPr>
          <a:xfrm>
            <a:off x="361975" y="988782"/>
            <a:ext cx="3231600" cy="7605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ewsreader"/>
              <a:buNone/>
              <a:defRPr sz="22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ewsreader"/>
              <a:buNone/>
              <a:defRPr sz="2200">
                <a:solidFill>
                  <a:schemeClr val="dk1"/>
                </a:solidFill>
                <a:latin typeface="Newsreader"/>
                <a:ea typeface="Newsreader"/>
                <a:cs typeface="Newsreader"/>
                <a:sym typeface="Newsreader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ewsreader"/>
              <a:buNone/>
              <a:defRPr sz="2200">
                <a:solidFill>
                  <a:schemeClr val="dk1"/>
                </a:solidFill>
                <a:latin typeface="Newsreader"/>
                <a:ea typeface="Newsreader"/>
                <a:cs typeface="Newsreader"/>
                <a:sym typeface="Newsreader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ewsreader"/>
              <a:buNone/>
              <a:defRPr sz="2200">
                <a:solidFill>
                  <a:schemeClr val="dk1"/>
                </a:solidFill>
                <a:latin typeface="Newsreader"/>
                <a:ea typeface="Newsreader"/>
                <a:cs typeface="Newsreader"/>
                <a:sym typeface="Newsreader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ewsreader"/>
              <a:buNone/>
              <a:defRPr sz="2200">
                <a:solidFill>
                  <a:schemeClr val="dk1"/>
                </a:solidFill>
                <a:latin typeface="Newsreader"/>
                <a:ea typeface="Newsreader"/>
                <a:cs typeface="Newsreader"/>
                <a:sym typeface="Newsreader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ewsreader"/>
              <a:buNone/>
              <a:defRPr sz="2200">
                <a:solidFill>
                  <a:schemeClr val="dk1"/>
                </a:solidFill>
                <a:latin typeface="Newsreader"/>
                <a:ea typeface="Newsreader"/>
                <a:cs typeface="Newsreader"/>
                <a:sym typeface="Newsreader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ewsreader"/>
              <a:buNone/>
              <a:defRPr sz="2200">
                <a:solidFill>
                  <a:schemeClr val="dk1"/>
                </a:solidFill>
                <a:latin typeface="Newsreader"/>
                <a:ea typeface="Newsreader"/>
                <a:cs typeface="Newsreader"/>
                <a:sym typeface="Newsreader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ewsreader"/>
              <a:buNone/>
              <a:defRPr sz="2200">
                <a:solidFill>
                  <a:schemeClr val="dk1"/>
                </a:solidFill>
                <a:latin typeface="Newsreader"/>
                <a:ea typeface="Newsreader"/>
                <a:cs typeface="Newsreader"/>
                <a:sym typeface="Newsreader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Newsreader"/>
              <a:buNone/>
              <a:defRPr sz="2200">
                <a:solidFill>
                  <a:schemeClr val="dk1"/>
                </a:solidFill>
                <a:latin typeface="Newsreader"/>
                <a:ea typeface="Newsreader"/>
                <a:cs typeface="Newsreader"/>
                <a:sym typeface="Newsreader"/>
              </a:defRPr>
            </a:lvl9pPr>
          </a:lstStyle>
          <a:p>
            <a:endParaRPr/>
          </a:p>
        </p:txBody>
      </p:sp>
      <p:sp>
        <p:nvSpPr>
          <p:cNvPr id="131" name="Google Shape;131;p13"/>
          <p:cNvSpPr txBox="1">
            <a:spLocks noGrp="1"/>
          </p:cNvSpPr>
          <p:nvPr>
            <p:ph type="subTitle" idx="2"/>
          </p:nvPr>
        </p:nvSpPr>
        <p:spPr>
          <a:xfrm>
            <a:off x="382691" y="3129231"/>
            <a:ext cx="1257300" cy="15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SemiBold"/>
              <a:buNone/>
              <a:defRPr sz="1000"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13"/>
          <p:cNvSpPr txBox="1">
            <a:spLocks noGrp="1"/>
          </p:cNvSpPr>
          <p:nvPr>
            <p:ph type="subTitle" idx="3"/>
          </p:nvPr>
        </p:nvSpPr>
        <p:spPr>
          <a:xfrm>
            <a:off x="377048" y="3344302"/>
            <a:ext cx="1689600" cy="969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133" name="Google Shape;133;p13"/>
          <p:cNvSpPr txBox="1">
            <a:spLocks noGrp="1"/>
          </p:cNvSpPr>
          <p:nvPr>
            <p:ph type="subTitle" idx="4"/>
          </p:nvPr>
        </p:nvSpPr>
        <p:spPr>
          <a:xfrm>
            <a:off x="2671462" y="2450249"/>
            <a:ext cx="1257300" cy="15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SemiBold"/>
              <a:buNone/>
              <a:defRPr sz="1000">
                <a:solidFill>
                  <a:schemeClr val="dk1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34" name="Google Shape;134;p13"/>
          <p:cNvSpPr txBox="1">
            <a:spLocks noGrp="1"/>
          </p:cNvSpPr>
          <p:nvPr>
            <p:ph type="subTitle" idx="5"/>
          </p:nvPr>
        </p:nvSpPr>
        <p:spPr>
          <a:xfrm>
            <a:off x="2665825" y="2665171"/>
            <a:ext cx="1689600" cy="1423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135" name="Google Shape;135;p13"/>
          <p:cNvSpPr txBox="1">
            <a:spLocks noGrp="1"/>
          </p:cNvSpPr>
          <p:nvPr>
            <p:ph type="subTitle" idx="6"/>
          </p:nvPr>
        </p:nvSpPr>
        <p:spPr>
          <a:xfrm>
            <a:off x="4943337" y="1884672"/>
            <a:ext cx="1257300" cy="15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SemiBold"/>
              <a:buNone/>
              <a:defRPr sz="1000"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13"/>
          <p:cNvSpPr txBox="1">
            <a:spLocks noGrp="1"/>
          </p:cNvSpPr>
          <p:nvPr>
            <p:ph type="subTitle" idx="7"/>
          </p:nvPr>
        </p:nvSpPr>
        <p:spPr>
          <a:xfrm>
            <a:off x="4937700" y="2099593"/>
            <a:ext cx="1689600" cy="1620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137" name="Google Shape;137;p13"/>
          <p:cNvSpPr txBox="1">
            <a:spLocks noGrp="1"/>
          </p:cNvSpPr>
          <p:nvPr>
            <p:ph type="subTitle" idx="8"/>
          </p:nvPr>
        </p:nvSpPr>
        <p:spPr>
          <a:xfrm>
            <a:off x="7238787" y="1057472"/>
            <a:ext cx="1257300" cy="152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SemiBold"/>
              <a:buNone/>
              <a:defRPr sz="1000"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13"/>
          <p:cNvSpPr txBox="1">
            <a:spLocks noGrp="1"/>
          </p:cNvSpPr>
          <p:nvPr>
            <p:ph type="subTitle" idx="9"/>
          </p:nvPr>
        </p:nvSpPr>
        <p:spPr>
          <a:xfrm>
            <a:off x="7233150" y="1272358"/>
            <a:ext cx="1689600" cy="21960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- Light">
  <p:cSld name="CUSTOM_7_1_1_1_1_1_1_1_1_1_1_1_1_1_1_1_1_1_1_1"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4"/>
          <p:cNvSpPr txBox="1">
            <a:spLocks noGrp="1"/>
          </p:cNvSpPr>
          <p:nvPr>
            <p:ph type="sldNum" idx="12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1" name="Google Shape;141;p14"/>
          <p:cNvSpPr txBox="1">
            <a:spLocks noGrp="1"/>
          </p:cNvSpPr>
          <p:nvPr>
            <p:ph type="subTitle" idx="1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DM Sans"/>
              <a:buNone/>
              <a:defRPr sz="7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14"/>
          <p:cNvSpPr txBox="1">
            <a:spLocks noGrp="1"/>
          </p:cNvSpPr>
          <p:nvPr>
            <p:ph type="title"/>
          </p:nvPr>
        </p:nvSpPr>
        <p:spPr>
          <a:xfrm>
            <a:off x="1453650" y="1325938"/>
            <a:ext cx="6236700" cy="2011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25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25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25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25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25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25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25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25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2500"/>
            </a:lvl9pPr>
          </a:lstStyle>
          <a:p>
            <a:endParaRPr/>
          </a:p>
        </p:txBody>
      </p:sp>
      <p:sp>
        <p:nvSpPr>
          <p:cNvPr id="143" name="Google Shape;143;p14"/>
          <p:cNvSpPr>
            <a:spLocks noGrp="1"/>
          </p:cNvSpPr>
          <p:nvPr>
            <p:ph type="pic" idx="2"/>
          </p:nvPr>
        </p:nvSpPr>
        <p:spPr>
          <a:xfrm>
            <a:off x="1442350" y="3492500"/>
            <a:ext cx="408900" cy="4089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44" name="Google Shape;144;p14"/>
          <p:cNvSpPr txBox="1">
            <a:spLocks noGrp="1"/>
          </p:cNvSpPr>
          <p:nvPr>
            <p:ph type="subTitle" idx="3"/>
          </p:nvPr>
        </p:nvSpPr>
        <p:spPr>
          <a:xfrm>
            <a:off x="1957375" y="3536000"/>
            <a:ext cx="2661600" cy="187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SemiBold"/>
              <a:buNone/>
              <a:defRPr sz="1000"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DM Sans SemiBold"/>
              <a:buNone/>
              <a:defRPr sz="1000">
                <a:latin typeface="DM Sans SemiBold"/>
                <a:ea typeface="DM Sans SemiBold"/>
                <a:cs typeface="DM Sans SemiBold"/>
                <a:sym typeface="DM Sa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DM Sans SemiBold"/>
              <a:buNone/>
              <a:defRPr sz="1000">
                <a:latin typeface="DM Sans SemiBold"/>
                <a:ea typeface="DM Sans SemiBold"/>
                <a:cs typeface="DM Sans SemiBold"/>
                <a:sym typeface="DM Sa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DM Sans SemiBold"/>
              <a:buNone/>
              <a:defRPr sz="1000">
                <a:latin typeface="DM Sans SemiBold"/>
                <a:ea typeface="DM Sans SemiBold"/>
                <a:cs typeface="DM Sans SemiBold"/>
                <a:sym typeface="DM Sa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DM Sans SemiBold"/>
              <a:buNone/>
              <a:defRPr sz="1000">
                <a:latin typeface="DM Sans SemiBold"/>
                <a:ea typeface="DM Sans SemiBold"/>
                <a:cs typeface="DM Sans SemiBold"/>
                <a:sym typeface="DM Sa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DM Sans SemiBold"/>
              <a:buNone/>
              <a:defRPr sz="1000">
                <a:latin typeface="DM Sans SemiBold"/>
                <a:ea typeface="DM Sans SemiBold"/>
                <a:cs typeface="DM Sans SemiBold"/>
                <a:sym typeface="DM Sa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DM Sans SemiBold"/>
              <a:buNone/>
              <a:defRPr sz="1000">
                <a:latin typeface="DM Sans SemiBold"/>
                <a:ea typeface="DM Sans SemiBold"/>
                <a:cs typeface="DM Sans SemiBold"/>
                <a:sym typeface="DM Sa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DM Sans SemiBold"/>
              <a:buNone/>
              <a:defRPr sz="1000">
                <a:latin typeface="DM Sans SemiBold"/>
                <a:ea typeface="DM Sans SemiBold"/>
                <a:cs typeface="DM Sans SemiBold"/>
                <a:sym typeface="DM Sa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DM Sans SemiBold"/>
              <a:buNone/>
              <a:defRPr sz="1000">
                <a:latin typeface="DM Sans SemiBold"/>
                <a:ea typeface="DM Sans SemiBold"/>
                <a:cs typeface="DM Sans SemiBold"/>
                <a:sym typeface="DM Sans SemiBold"/>
              </a:defRPr>
            </a:lvl9pPr>
          </a:lstStyle>
          <a:p>
            <a:endParaRPr/>
          </a:p>
        </p:txBody>
      </p:sp>
      <p:sp>
        <p:nvSpPr>
          <p:cNvPr id="145" name="Google Shape;145;p14"/>
          <p:cNvSpPr txBox="1">
            <a:spLocks noGrp="1"/>
          </p:cNvSpPr>
          <p:nvPr>
            <p:ph type="subTitle" idx="4"/>
          </p:nvPr>
        </p:nvSpPr>
        <p:spPr>
          <a:xfrm>
            <a:off x="1957375" y="3678443"/>
            <a:ext cx="2661600" cy="187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- Dark">
  <p:cSld name="CUSTOM_7_1_1_1_1_1_1_1_1_1_1_1_1_1_1_1_1_1_1_1_1">
    <p:bg>
      <p:bgPr>
        <a:solidFill>
          <a:schemeClr val="lt1"/>
        </a:solidFill>
        <a:effectLst/>
      </p:bgPr>
    </p:bg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5"/>
          <p:cNvSpPr txBox="1">
            <a:spLocks noGrp="1"/>
          </p:cNvSpPr>
          <p:nvPr>
            <p:ph type="sldNum" idx="12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8" name="Google Shape;148;p15"/>
          <p:cNvSpPr txBox="1">
            <a:spLocks noGrp="1"/>
          </p:cNvSpPr>
          <p:nvPr>
            <p:ph type="subTitle" idx="1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DM Sans"/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49" name="Google Shape;149;p15"/>
          <p:cNvSpPr txBox="1">
            <a:spLocks noGrp="1"/>
          </p:cNvSpPr>
          <p:nvPr>
            <p:ph type="title"/>
          </p:nvPr>
        </p:nvSpPr>
        <p:spPr>
          <a:xfrm>
            <a:off x="1453650" y="1325938"/>
            <a:ext cx="6236700" cy="2011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25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50" name="Google Shape;150;p15"/>
          <p:cNvSpPr>
            <a:spLocks noGrp="1"/>
          </p:cNvSpPr>
          <p:nvPr>
            <p:ph type="pic" idx="2"/>
          </p:nvPr>
        </p:nvSpPr>
        <p:spPr>
          <a:xfrm>
            <a:off x="1442350" y="3492500"/>
            <a:ext cx="408900" cy="408900"/>
          </a:xfrm>
          <a:prstGeom prst="ellipse">
            <a:avLst/>
          </a:prstGeom>
          <a:noFill/>
          <a:ln>
            <a:noFill/>
          </a:ln>
        </p:spPr>
      </p:sp>
      <p:sp>
        <p:nvSpPr>
          <p:cNvPr id="151" name="Google Shape;151;p15"/>
          <p:cNvSpPr txBox="1">
            <a:spLocks noGrp="1"/>
          </p:cNvSpPr>
          <p:nvPr>
            <p:ph type="subTitle" idx="3"/>
          </p:nvPr>
        </p:nvSpPr>
        <p:spPr>
          <a:xfrm>
            <a:off x="1957375" y="3536000"/>
            <a:ext cx="2661600" cy="187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SemiBold"/>
              <a:buNone/>
              <a:defRPr sz="1000">
                <a:solidFill>
                  <a:schemeClr val="dk1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SemiBold"/>
              <a:buNone/>
              <a:defRPr sz="1000">
                <a:solidFill>
                  <a:schemeClr val="dk1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SemiBold"/>
              <a:buNone/>
              <a:defRPr sz="1000">
                <a:solidFill>
                  <a:schemeClr val="dk1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SemiBold"/>
              <a:buNone/>
              <a:defRPr sz="1000">
                <a:solidFill>
                  <a:schemeClr val="dk1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SemiBold"/>
              <a:buNone/>
              <a:defRPr sz="1000">
                <a:solidFill>
                  <a:schemeClr val="dk1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SemiBold"/>
              <a:buNone/>
              <a:defRPr sz="1000">
                <a:solidFill>
                  <a:schemeClr val="dk1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SemiBold"/>
              <a:buNone/>
              <a:defRPr sz="1000">
                <a:solidFill>
                  <a:schemeClr val="dk1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SemiBold"/>
              <a:buNone/>
              <a:defRPr sz="1000">
                <a:solidFill>
                  <a:schemeClr val="dk1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SemiBold"/>
              <a:buNone/>
              <a:defRPr sz="1000">
                <a:solidFill>
                  <a:schemeClr val="dk1"/>
                </a:solidFill>
                <a:latin typeface="DM Sans SemiBold"/>
                <a:ea typeface="DM Sans SemiBold"/>
                <a:cs typeface="DM Sans SemiBold"/>
                <a:sym typeface="DM Sans SemiBold"/>
              </a:defRPr>
            </a:lvl9pPr>
          </a:lstStyle>
          <a:p>
            <a:endParaRPr/>
          </a:p>
        </p:txBody>
      </p:sp>
      <p:sp>
        <p:nvSpPr>
          <p:cNvPr id="152" name="Google Shape;152;p15"/>
          <p:cNvSpPr txBox="1">
            <a:spLocks noGrp="1"/>
          </p:cNvSpPr>
          <p:nvPr>
            <p:ph type="subTitle" idx="4"/>
          </p:nvPr>
        </p:nvSpPr>
        <p:spPr>
          <a:xfrm>
            <a:off x="1957375" y="3678443"/>
            <a:ext cx="2661600" cy="187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ive modules">
  <p:cSld name="CUSTOM">
    <p:bg>
      <p:bgPr>
        <a:solidFill>
          <a:schemeClr val="lt1"/>
        </a:solidFill>
        <a:effectLst/>
      </p:bgPr>
    </p:bg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6"/>
          <p:cNvSpPr txBox="1">
            <a:spLocks noGrp="1"/>
          </p:cNvSpPr>
          <p:nvPr>
            <p:ph type="subTitle" idx="1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DM Sans"/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55" name="Google Shape;155;p16"/>
          <p:cNvSpPr txBox="1">
            <a:spLocks noGrp="1"/>
          </p:cNvSpPr>
          <p:nvPr>
            <p:ph type="title"/>
          </p:nvPr>
        </p:nvSpPr>
        <p:spPr>
          <a:xfrm>
            <a:off x="361975" y="988555"/>
            <a:ext cx="3860100" cy="58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56" name="Google Shape;156;p16"/>
          <p:cNvSpPr txBox="1">
            <a:spLocks noGrp="1"/>
          </p:cNvSpPr>
          <p:nvPr>
            <p:ph type="subTitle" idx="2"/>
          </p:nvPr>
        </p:nvSpPr>
        <p:spPr>
          <a:xfrm>
            <a:off x="361975" y="732775"/>
            <a:ext cx="3860100" cy="138600"/>
          </a:xfrm>
          <a:prstGeom prst="rect">
            <a:avLst/>
          </a:prstGeom>
        </p:spPr>
        <p:txBody>
          <a:bodyPr spcFirstLastPara="1" wrap="square" lIns="0" tIns="0" rIns="0" bIns="0" anchor="b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57" name="Google Shape;157;p16"/>
          <p:cNvSpPr txBox="1">
            <a:spLocks noGrp="1"/>
          </p:cNvSpPr>
          <p:nvPr>
            <p:ph type="body" idx="3"/>
          </p:nvPr>
        </p:nvSpPr>
        <p:spPr>
          <a:xfrm>
            <a:off x="361975" y="3256513"/>
            <a:ext cx="3860100" cy="1327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marL="914400" lvl="1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marL="1371600" lvl="2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marL="1828800" lvl="3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marL="2286000" lvl="4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marL="2743200" lvl="5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marL="3200400" lvl="6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marL="3657600" lvl="7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marL="4114800" lvl="8" indent="-2921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158" name="Google Shape;158;p16"/>
          <p:cNvSpPr txBox="1">
            <a:spLocks noGrp="1"/>
          </p:cNvSpPr>
          <p:nvPr>
            <p:ph type="title" idx="4"/>
          </p:nvPr>
        </p:nvSpPr>
        <p:spPr>
          <a:xfrm>
            <a:off x="4800825" y="258072"/>
            <a:ext cx="1762200" cy="58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2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9pPr>
          </a:lstStyle>
          <a:p>
            <a:endParaRPr/>
          </a:p>
        </p:txBody>
      </p:sp>
      <p:sp>
        <p:nvSpPr>
          <p:cNvPr id="159" name="Google Shape;159;p16"/>
          <p:cNvSpPr txBox="1">
            <a:spLocks noGrp="1"/>
          </p:cNvSpPr>
          <p:nvPr>
            <p:ph type="title" idx="5"/>
          </p:nvPr>
        </p:nvSpPr>
        <p:spPr>
          <a:xfrm>
            <a:off x="7094925" y="258072"/>
            <a:ext cx="1762200" cy="58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200">
                <a:solidFill>
                  <a:schemeClr val="dk1"/>
                </a:solidFill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60" name="Google Shape;160;p16"/>
          <p:cNvSpPr txBox="1">
            <a:spLocks noGrp="1"/>
          </p:cNvSpPr>
          <p:nvPr>
            <p:ph type="title" idx="6"/>
          </p:nvPr>
        </p:nvSpPr>
        <p:spPr>
          <a:xfrm>
            <a:off x="4800825" y="1698225"/>
            <a:ext cx="1762200" cy="58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2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61" name="Google Shape;161;p16"/>
          <p:cNvSpPr txBox="1">
            <a:spLocks noGrp="1"/>
          </p:cNvSpPr>
          <p:nvPr>
            <p:ph type="body" idx="7"/>
          </p:nvPr>
        </p:nvSpPr>
        <p:spPr>
          <a:xfrm>
            <a:off x="4800825" y="4122308"/>
            <a:ext cx="3975900" cy="461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1pPr>
            <a:lvl2pPr marL="914400" lvl="1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2pPr>
            <a:lvl3pPr marL="1371600" lvl="2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3pPr>
            <a:lvl4pPr marL="1828800" lvl="3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4pPr>
            <a:lvl5pPr marL="2286000" lvl="4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5pPr>
            <a:lvl6pPr marL="2743200" lvl="5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6pPr>
            <a:lvl7pPr marL="3200400" lvl="6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7pPr>
            <a:lvl8pPr marL="3657600" lvl="7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8pPr>
            <a:lvl9pPr marL="4114800" lvl="8" indent="-2921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9pPr>
          </a:lstStyle>
          <a:p>
            <a:endParaRPr/>
          </a:p>
        </p:txBody>
      </p:sp>
      <p:sp>
        <p:nvSpPr>
          <p:cNvPr id="162" name="Google Shape;162;p16"/>
          <p:cNvSpPr txBox="1">
            <a:spLocks noGrp="1"/>
          </p:cNvSpPr>
          <p:nvPr>
            <p:ph type="title" idx="8"/>
          </p:nvPr>
        </p:nvSpPr>
        <p:spPr>
          <a:xfrm>
            <a:off x="4800825" y="3215225"/>
            <a:ext cx="3975900" cy="798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62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63" name="Google Shape;163;p16"/>
          <p:cNvSpPr txBox="1">
            <a:spLocks noGrp="1"/>
          </p:cNvSpPr>
          <p:nvPr>
            <p:ph type="body" idx="9"/>
          </p:nvPr>
        </p:nvSpPr>
        <p:spPr>
          <a:xfrm>
            <a:off x="4800825" y="2268700"/>
            <a:ext cx="1762200" cy="461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1pPr>
            <a:lvl2pPr marL="914400" lvl="1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2pPr>
            <a:lvl3pPr marL="1371600" lvl="2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3pPr>
            <a:lvl4pPr marL="1828800" lvl="3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4pPr>
            <a:lvl5pPr marL="2286000" lvl="4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5pPr>
            <a:lvl6pPr marL="2743200" lvl="5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6pPr>
            <a:lvl7pPr marL="3200400" lvl="6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7pPr>
            <a:lvl8pPr marL="3657600" lvl="7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8pPr>
            <a:lvl9pPr marL="4114800" lvl="8" indent="-2921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64" name="Google Shape;164;p16"/>
          <p:cNvSpPr txBox="1">
            <a:spLocks noGrp="1"/>
          </p:cNvSpPr>
          <p:nvPr>
            <p:ph type="body" idx="13"/>
          </p:nvPr>
        </p:nvSpPr>
        <p:spPr>
          <a:xfrm>
            <a:off x="7115650" y="2268700"/>
            <a:ext cx="1762200" cy="461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1pPr>
            <a:lvl2pPr marL="914400" lvl="1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2pPr>
            <a:lvl3pPr marL="1371600" lvl="2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3pPr>
            <a:lvl4pPr marL="1828800" lvl="3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4pPr>
            <a:lvl5pPr marL="2286000" lvl="4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5pPr>
            <a:lvl6pPr marL="2743200" lvl="5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6pPr>
            <a:lvl7pPr marL="3200400" lvl="6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7pPr>
            <a:lvl8pPr marL="3657600" lvl="7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8pPr>
            <a:lvl9pPr marL="4114800" lvl="8" indent="-2921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65" name="Google Shape;165;p16"/>
          <p:cNvSpPr txBox="1">
            <a:spLocks noGrp="1"/>
          </p:cNvSpPr>
          <p:nvPr>
            <p:ph type="body" idx="14"/>
          </p:nvPr>
        </p:nvSpPr>
        <p:spPr>
          <a:xfrm>
            <a:off x="4800825" y="860100"/>
            <a:ext cx="1762200" cy="461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1pPr>
            <a:lvl2pPr marL="914400" lvl="1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2pPr>
            <a:lvl3pPr marL="1371600" lvl="2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3pPr>
            <a:lvl4pPr marL="1828800" lvl="3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4pPr>
            <a:lvl5pPr marL="2286000" lvl="4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5pPr>
            <a:lvl6pPr marL="2743200" lvl="5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6pPr>
            <a:lvl7pPr marL="3200400" lvl="6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7pPr>
            <a:lvl8pPr marL="3657600" lvl="7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8pPr>
            <a:lvl9pPr marL="4114800" lvl="8" indent="-2921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ix modules">
  <p:cSld name="CUSTOM_1">
    <p:bg>
      <p:bgPr>
        <a:solidFill>
          <a:schemeClr val="lt1"/>
        </a:solidFill>
        <a:effectLst/>
      </p:bgPr>
    </p:bg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17"/>
          <p:cNvSpPr txBox="1">
            <a:spLocks noGrp="1"/>
          </p:cNvSpPr>
          <p:nvPr>
            <p:ph type="subTitle" idx="1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DM Sans"/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68" name="Google Shape;168;p17"/>
          <p:cNvSpPr txBox="1">
            <a:spLocks noGrp="1"/>
          </p:cNvSpPr>
          <p:nvPr>
            <p:ph type="title"/>
          </p:nvPr>
        </p:nvSpPr>
        <p:spPr>
          <a:xfrm>
            <a:off x="361975" y="988555"/>
            <a:ext cx="3860100" cy="58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69" name="Google Shape;169;p17"/>
          <p:cNvSpPr txBox="1">
            <a:spLocks noGrp="1"/>
          </p:cNvSpPr>
          <p:nvPr>
            <p:ph type="subTitle" idx="2"/>
          </p:nvPr>
        </p:nvSpPr>
        <p:spPr>
          <a:xfrm>
            <a:off x="361975" y="732775"/>
            <a:ext cx="3860100" cy="138600"/>
          </a:xfrm>
          <a:prstGeom prst="rect">
            <a:avLst/>
          </a:prstGeom>
        </p:spPr>
        <p:txBody>
          <a:bodyPr spcFirstLastPara="1" wrap="square" lIns="0" tIns="0" rIns="0" bIns="0" anchor="b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70" name="Google Shape;170;p17"/>
          <p:cNvSpPr txBox="1">
            <a:spLocks noGrp="1"/>
          </p:cNvSpPr>
          <p:nvPr>
            <p:ph type="body" idx="3"/>
          </p:nvPr>
        </p:nvSpPr>
        <p:spPr>
          <a:xfrm>
            <a:off x="4800825" y="3665600"/>
            <a:ext cx="3975900" cy="1114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1pPr>
            <a:lvl2pPr marL="914400" lvl="1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2pPr>
            <a:lvl3pPr marL="1371600" lvl="2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3pPr>
            <a:lvl4pPr marL="1828800" lvl="3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4pPr>
            <a:lvl5pPr marL="2286000" lvl="4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5pPr>
            <a:lvl6pPr marL="2743200" lvl="5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6pPr>
            <a:lvl7pPr marL="3200400" lvl="6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7pPr>
            <a:lvl8pPr marL="3657600" lvl="7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8pPr>
            <a:lvl9pPr marL="4114800" lvl="8" indent="-2921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71" name="Google Shape;171;p17"/>
          <p:cNvSpPr txBox="1">
            <a:spLocks noGrp="1"/>
          </p:cNvSpPr>
          <p:nvPr>
            <p:ph type="subTitle" idx="4"/>
          </p:nvPr>
        </p:nvSpPr>
        <p:spPr>
          <a:xfrm>
            <a:off x="4800825" y="3285232"/>
            <a:ext cx="3975900" cy="1878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72" name="Google Shape;172;p17"/>
          <p:cNvSpPr txBox="1">
            <a:spLocks noGrp="1"/>
          </p:cNvSpPr>
          <p:nvPr>
            <p:ph type="body" idx="5"/>
          </p:nvPr>
        </p:nvSpPr>
        <p:spPr>
          <a:xfrm>
            <a:off x="2611802" y="3665600"/>
            <a:ext cx="1627500" cy="1114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DM Sans"/>
              <a:buChar char="●"/>
              <a:defRPr sz="1000"/>
            </a:lvl1pPr>
            <a:lvl2pPr marL="914400" lvl="1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"/>
              <a:buChar char="○"/>
              <a:defRPr sz="1000"/>
            </a:lvl2pPr>
            <a:lvl3pPr marL="1371600" lvl="2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"/>
              <a:buChar char="■"/>
              <a:defRPr sz="1000"/>
            </a:lvl3pPr>
            <a:lvl4pPr marL="1828800" lvl="3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"/>
              <a:buChar char="●"/>
              <a:defRPr sz="1000"/>
            </a:lvl4pPr>
            <a:lvl5pPr marL="2286000" lvl="4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"/>
              <a:buChar char="○"/>
              <a:defRPr sz="1000"/>
            </a:lvl5pPr>
            <a:lvl6pPr marL="2743200" lvl="5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"/>
              <a:buChar char="■"/>
              <a:defRPr sz="1000"/>
            </a:lvl6pPr>
            <a:lvl7pPr marL="3200400" lvl="6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"/>
              <a:buChar char="●"/>
              <a:defRPr sz="1000"/>
            </a:lvl7pPr>
            <a:lvl8pPr marL="3657600" lvl="7" indent="-292100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SzPts val="1000"/>
              <a:buFont typeface="DM Sans"/>
              <a:buChar char="○"/>
              <a:defRPr sz="1000"/>
            </a:lvl8pPr>
            <a:lvl9pPr marL="4114800" lvl="8" indent="-292100">
              <a:lnSpc>
                <a:spcPct val="100000"/>
              </a:lnSpc>
              <a:spcBef>
                <a:spcPts val="800"/>
              </a:spcBef>
              <a:spcAft>
                <a:spcPts val="800"/>
              </a:spcAft>
              <a:buSzPts val="1000"/>
              <a:buFont typeface="DM Sans"/>
              <a:buChar char="■"/>
              <a:defRPr sz="1000"/>
            </a:lvl9pPr>
          </a:lstStyle>
          <a:p>
            <a:endParaRPr/>
          </a:p>
        </p:txBody>
      </p:sp>
      <p:sp>
        <p:nvSpPr>
          <p:cNvPr id="173" name="Google Shape;173;p17"/>
          <p:cNvSpPr txBox="1">
            <a:spLocks noGrp="1"/>
          </p:cNvSpPr>
          <p:nvPr>
            <p:ph type="subTitle" idx="6"/>
          </p:nvPr>
        </p:nvSpPr>
        <p:spPr>
          <a:xfrm>
            <a:off x="2611802" y="3285232"/>
            <a:ext cx="1627500" cy="1878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74" name="Google Shape;174;p17"/>
          <p:cNvSpPr txBox="1">
            <a:spLocks noGrp="1"/>
          </p:cNvSpPr>
          <p:nvPr>
            <p:ph type="body" idx="7"/>
          </p:nvPr>
        </p:nvSpPr>
        <p:spPr>
          <a:xfrm>
            <a:off x="361977" y="3665600"/>
            <a:ext cx="1627500" cy="1114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1pPr>
            <a:lvl2pPr marL="914400" lvl="1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2pPr>
            <a:lvl3pPr marL="1371600" lvl="2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3pPr>
            <a:lvl4pPr marL="1828800" lvl="3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4pPr>
            <a:lvl5pPr marL="2286000" lvl="4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5pPr>
            <a:lvl6pPr marL="2743200" lvl="5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6pPr>
            <a:lvl7pPr marL="3200400" lvl="6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7pPr>
            <a:lvl8pPr marL="3657600" lvl="7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8pPr>
            <a:lvl9pPr marL="4114800" lvl="8" indent="-2921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75" name="Google Shape;175;p17"/>
          <p:cNvSpPr txBox="1">
            <a:spLocks noGrp="1"/>
          </p:cNvSpPr>
          <p:nvPr>
            <p:ph type="subTitle" idx="8"/>
          </p:nvPr>
        </p:nvSpPr>
        <p:spPr>
          <a:xfrm>
            <a:off x="361977" y="3285232"/>
            <a:ext cx="1627500" cy="1878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76" name="Google Shape;176;p17"/>
          <p:cNvSpPr txBox="1">
            <a:spLocks noGrp="1"/>
          </p:cNvSpPr>
          <p:nvPr>
            <p:ph type="body" idx="9"/>
          </p:nvPr>
        </p:nvSpPr>
        <p:spPr>
          <a:xfrm>
            <a:off x="4900725" y="1196103"/>
            <a:ext cx="1627500" cy="138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1pPr>
            <a:lvl2pPr marL="914400" lvl="1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2pPr>
            <a:lvl3pPr marL="1371600" lvl="2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3pPr>
            <a:lvl4pPr marL="1828800" lvl="3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4pPr>
            <a:lvl5pPr marL="2286000" lvl="4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5pPr>
            <a:lvl6pPr marL="2743200" lvl="5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6pPr>
            <a:lvl7pPr marL="3200400" lvl="6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●"/>
              <a:defRPr sz="1000">
                <a:solidFill>
                  <a:schemeClr val="dk1"/>
                </a:solidFill>
              </a:defRPr>
            </a:lvl7pPr>
            <a:lvl8pPr marL="3657600" lvl="7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Char char="○"/>
              <a:defRPr sz="1000">
                <a:solidFill>
                  <a:schemeClr val="dk1"/>
                </a:solidFill>
              </a:defRPr>
            </a:lvl8pPr>
            <a:lvl9pPr marL="4114800" lvl="8" indent="-2921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"/>
              <a:buChar char="■"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77" name="Google Shape;177;p17"/>
          <p:cNvSpPr txBox="1">
            <a:spLocks noGrp="1"/>
          </p:cNvSpPr>
          <p:nvPr>
            <p:ph type="subTitle" idx="13"/>
          </p:nvPr>
        </p:nvSpPr>
        <p:spPr>
          <a:xfrm>
            <a:off x="4900725" y="706863"/>
            <a:ext cx="1627500" cy="1878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78" name="Google Shape;178;p17"/>
          <p:cNvSpPr txBox="1">
            <a:spLocks noGrp="1"/>
          </p:cNvSpPr>
          <p:nvPr>
            <p:ph type="body" idx="14"/>
          </p:nvPr>
        </p:nvSpPr>
        <p:spPr>
          <a:xfrm>
            <a:off x="7149175" y="1196103"/>
            <a:ext cx="1627500" cy="138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1pPr>
            <a:lvl2pPr marL="914400" lvl="1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2pPr>
            <a:lvl3pPr marL="1371600" lvl="2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3pPr>
            <a:lvl4pPr marL="1828800" lvl="3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4pPr>
            <a:lvl5pPr marL="2286000" lvl="4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5pPr>
            <a:lvl6pPr marL="2743200" lvl="5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6pPr>
            <a:lvl7pPr marL="3200400" lvl="6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7pPr>
            <a:lvl8pPr marL="3657600" lvl="7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8pPr>
            <a:lvl9pPr marL="4114800" lvl="8" indent="-2921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9pPr>
          </a:lstStyle>
          <a:p>
            <a:endParaRPr/>
          </a:p>
        </p:txBody>
      </p:sp>
      <p:sp>
        <p:nvSpPr>
          <p:cNvPr id="179" name="Google Shape;179;p17"/>
          <p:cNvSpPr txBox="1">
            <a:spLocks noGrp="1"/>
          </p:cNvSpPr>
          <p:nvPr>
            <p:ph type="subTitle" idx="15"/>
          </p:nvPr>
        </p:nvSpPr>
        <p:spPr>
          <a:xfrm>
            <a:off x="7149175" y="706863"/>
            <a:ext cx="1627500" cy="1878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1pPr>
            <a:lvl2pPr lvl="1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SzPts val="1200"/>
              <a:buNone/>
              <a:defRPr sz="1200"/>
            </a:lvl9pPr>
          </a:lstStyle>
          <a:p>
            <a:endParaRPr/>
          </a:p>
        </p:txBody>
      </p:sp>
      <p:sp>
        <p:nvSpPr>
          <p:cNvPr id="180" name="Google Shape;180;p17"/>
          <p:cNvSpPr txBox="1">
            <a:spLocks noGrp="1"/>
          </p:cNvSpPr>
          <p:nvPr>
            <p:ph type="sldNum" idx="12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modules">
  <p:cSld name="CUSTOM_1_1">
    <p:bg>
      <p:bgPr>
        <a:solidFill>
          <a:schemeClr val="lt1"/>
        </a:solidFill>
        <a:effectLst/>
      </p:bgPr>
    </p:bg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8"/>
          <p:cNvSpPr txBox="1">
            <a:spLocks noGrp="1"/>
          </p:cNvSpPr>
          <p:nvPr>
            <p:ph type="subTitle" idx="1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DM Sans"/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83" name="Google Shape;183;p18"/>
          <p:cNvSpPr txBox="1">
            <a:spLocks noGrp="1"/>
          </p:cNvSpPr>
          <p:nvPr>
            <p:ph type="subTitle" idx="2"/>
          </p:nvPr>
        </p:nvSpPr>
        <p:spPr>
          <a:xfrm>
            <a:off x="361975" y="732775"/>
            <a:ext cx="3860100" cy="138600"/>
          </a:xfrm>
          <a:prstGeom prst="rect">
            <a:avLst/>
          </a:prstGeom>
        </p:spPr>
        <p:txBody>
          <a:bodyPr spcFirstLastPara="1" wrap="square" lIns="0" tIns="0" rIns="0" bIns="0" anchor="b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None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84" name="Google Shape;184;p18"/>
          <p:cNvSpPr txBox="1">
            <a:spLocks noGrp="1"/>
          </p:cNvSpPr>
          <p:nvPr>
            <p:ph type="sldNum" idx="12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85" name="Google Shape;185;p18"/>
          <p:cNvSpPr txBox="1">
            <a:spLocks noGrp="1"/>
          </p:cNvSpPr>
          <p:nvPr>
            <p:ph type="title"/>
          </p:nvPr>
        </p:nvSpPr>
        <p:spPr>
          <a:xfrm>
            <a:off x="5796575" y="2351325"/>
            <a:ext cx="9895200" cy="7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>
                <a:solidFill>
                  <a:schemeClr val="dk1"/>
                </a:solidFill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>
                <a:solidFill>
                  <a:schemeClr val="dk1"/>
                </a:solidFill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>
                <a:solidFill>
                  <a:schemeClr val="dk1"/>
                </a:solidFill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>
                <a:solidFill>
                  <a:schemeClr val="dk1"/>
                </a:solidFill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>
                <a:solidFill>
                  <a:schemeClr val="dk1"/>
                </a:solidFill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>
                <a:solidFill>
                  <a:schemeClr val="dk1"/>
                </a:solidFill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>
                <a:solidFill>
                  <a:schemeClr val="dk1"/>
                </a:solidFill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>
                <a:solidFill>
                  <a:schemeClr val="dk1"/>
                </a:solidFill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186" name="Google Shape;186;p18"/>
          <p:cNvSpPr txBox="1">
            <a:spLocks noGrp="1"/>
          </p:cNvSpPr>
          <p:nvPr>
            <p:ph type="title" idx="3"/>
          </p:nvPr>
        </p:nvSpPr>
        <p:spPr>
          <a:xfrm>
            <a:off x="5796575" y="507450"/>
            <a:ext cx="9895200" cy="7104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6200"/>
            </a:lvl9pPr>
          </a:lstStyle>
          <a:p>
            <a:endParaRPr/>
          </a:p>
        </p:txBody>
      </p:sp>
      <p:sp>
        <p:nvSpPr>
          <p:cNvPr id="187" name="Google Shape;187;p18"/>
          <p:cNvSpPr txBox="1">
            <a:spLocks noGrp="1"/>
          </p:cNvSpPr>
          <p:nvPr>
            <p:ph type="subTitle" idx="4"/>
          </p:nvPr>
        </p:nvSpPr>
        <p:spPr>
          <a:xfrm>
            <a:off x="5712600" y="4290612"/>
            <a:ext cx="2613300" cy="5439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"/>
              <a:buNone/>
              <a:defRPr sz="10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188" name="Google Shape;188;p18"/>
          <p:cNvSpPr txBox="1">
            <a:spLocks noGrp="1"/>
          </p:cNvSpPr>
          <p:nvPr>
            <p:ph type="subTitle" idx="5"/>
          </p:nvPr>
        </p:nvSpPr>
        <p:spPr>
          <a:xfrm>
            <a:off x="5712600" y="3243901"/>
            <a:ext cx="2613300" cy="432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None/>
              <a:defRPr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189" name="Google Shape;189;p18"/>
          <p:cNvSpPr txBox="1">
            <a:spLocks noGrp="1"/>
          </p:cNvSpPr>
          <p:nvPr>
            <p:ph type="subTitle" idx="6"/>
          </p:nvPr>
        </p:nvSpPr>
        <p:spPr>
          <a:xfrm>
            <a:off x="5712600" y="1318375"/>
            <a:ext cx="2613300" cy="4830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"/>
              <a:buNone/>
              <a:defRPr sz="10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modules">
  <p:cSld name="CUSTOM_1_1_1"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19"/>
          <p:cNvSpPr txBox="1">
            <a:spLocks noGrp="1"/>
          </p:cNvSpPr>
          <p:nvPr>
            <p:ph type="subTitle" idx="1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DM Sans"/>
              <a:buNone/>
              <a:defRPr sz="7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2" name="Google Shape;192;p19"/>
          <p:cNvSpPr txBox="1">
            <a:spLocks noGrp="1"/>
          </p:cNvSpPr>
          <p:nvPr>
            <p:ph type="subTitle" idx="2"/>
          </p:nvPr>
        </p:nvSpPr>
        <p:spPr>
          <a:xfrm>
            <a:off x="361975" y="732775"/>
            <a:ext cx="3860100" cy="138600"/>
          </a:xfrm>
          <a:prstGeom prst="rect">
            <a:avLst/>
          </a:prstGeom>
        </p:spPr>
        <p:txBody>
          <a:bodyPr spcFirstLastPara="1" wrap="square" lIns="0" tIns="0" rIns="0" bIns="0" anchor="b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3" name="Google Shape;193;p19"/>
          <p:cNvSpPr txBox="1">
            <a:spLocks noGrp="1"/>
          </p:cNvSpPr>
          <p:nvPr>
            <p:ph type="sldNum" idx="12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94" name="Google Shape;194;p19"/>
          <p:cNvSpPr txBox="1">
            <a:spLocks noGrp="1"/>
          </p:cNvSpPr>
          <p:nvPr>
            <p:ph type="title"/>
          </p:nvPr>
        </p:nvSpPr>
        <p:spPr>
          <a:xfrm>
            <a:off x="361975" y="988557"/>
            <a:ext cx="5018400" cy="58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tement with image - Alt 1">
  <p:cSld name="CUSTOM_2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0"/>
          <p:cNvSpPr>
            <a:spLocks noGrp="1"/>
          </p:cNvSpPr>
          <p:nvPr>
            <p:ph type="pic" idx="2"/>
          </p:nvPr>
        </p:nvSpPr>
        <p:spPr>
          <a:xfrm>
            <a:off x="6289075" y="1793300"/>
            <a:ext cx="2853300" cy="3350400"/>
          </a:xfrm>
          <a:prstGeom prst="rect">
            <a:avLst/>
          </a:prstGeom>
          <a:noFill/>
          <a:ln>
            <a:noFill/>
          </a:ln>
        </p:spPr>
      </p:sp>
      <p:sp>
        <p:nvSpPr>
          <p:cNvPr id="197" name="Google Shape;197;p20"/>
          <p:cNvSpPr/>
          <p:nvPr/>
        </p:nvSpPr>
        <p:spPr>
          <a:xfrm>
            <a:off x="6289085" y="0"/>
            <a:ext cx="2853300" cy="179310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198" name="Google Shape;198;p20"/>
          <p:cNvSpPr txBox="1">
            <a:spLocks noGrp="1"/>
          </p:cNvSpPr>
          <p:nvPr>
            <p:ph type="title"/>
          </p:nvPr>
        </p:nvSpPr>
        <p:spPr>
          <a:xfrm>
            <a:off x="361975" y="988550"/>
            <a:ext cx="5356800" cy="22554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None/>
              <a:defRPr sz="2200"/>
            </a:lvl1pPr>
            <a:lvl2pPr lvl="1">
              <a:spcBef>
                <a:spcPts val="0"/>
              </a:spcBef>
              <a:spcAft>
                <a:spcPts val="0"/>
              </a:spcAft>
              <a:buNone/>
              <a:defRPr sz="2200"/>
            </a:lvl2pPr>
            <a:lvl3pPr lvl="2">
              <a:spcBef>
                <a:spcPts val="0"/>
              </a:spcBef>
              <a:spcAft>
                <a:spcPts val="0"/>
              </a:spcAft>
              <a:buNone/>
              <a:defRPr sz="2200"/>
            </a:lvl3pPr>
            <a:lvl4pPr lvl="3">
              <a:spcBef>
                <a:spcPts val="0"/>
              </a:spcBef>
              <a:spcAft>
                <a:spcPts val="0"/>
              </a:spcAft>
              <a:buNone/>
              <a:defRPr sz="2200"/>
            </a:lvl4pPr>
            <a:lvl5pPr lvl="4">
              <a:spcBef>
                <a:spcPts val="0"/>
              </a:spcBef>
              <a:spcAft>
                <a:spcPts val="0"/>
              </a:spcAft>
              <a:buNone/>
              <a:defRPr sz="2200"/>
            </a:lvl5pPr>
            <a:lvl6pPr lvl="5">
              <a:spcBef>
                <a:spcPts val="0"/>
              </a:spcBef>
              <a:spcAft>
                <a:spcPts val="0"/>
              </a:spcAft>
              <a:buNone/>
              <a:defRPr sz="2200"/>
            </a:lvl6pPr>
            <a:lvl7pPr lvl="6">
              <a:spcBef>
                <a:spcPts val="0"/>
              </a:spcBef>
              <a:spcAft>
                <a:spcPts val="0"/>
              </a:spcAft>
              <a:buNone/>
              <a:defRPr sz="2200"/>
            </a:lvl7pPr>
            <a:lvl8pPr lvl="7">
              <a:spcBef>
                <a:spcPts val="0"/>
              </a:spcBef>
              <a:spcAft>
                <a:spcPts val="0"/>
              </a:spcAft>
              <a:buNone/>
              <a:defRPr sz="2200"/>
            </a:lvl8pPr>
            <a:lvl9pPr lvl="8">
              <a:spcBef>
                <a:spcPts val="0"/>
              </a:spcBef>
              <a:spcAft>
                <a:spcPts val="0"/>
              </a:spcAft>
              <a:buNone/>
              <a:defRPr sz="2200"/>
            </a:lvl9pPr>
          </a:lstStyle>
          <a:p>
            <a:endParaRPr/>
          </a:p>
        </p:txBody>
      </p:sp>
      <p:sp>
        <p:nvSpPr>
          <p:cNvPr id="199" name="Google Shape;199;p20"/>
          <p:cNvSpPr txBox="1">
            <a:spLocks noGrp="1"/>
          </p:cNvSpPr>
          <p:nvPr>
            <p:ph type="body" idx="1"/>
          </p:nvPr>
        </p:nvSpPr>
        <p:spPr>
          <a:xfrm>
            <a:off x="361975" y="3541582"/>
            <a:ext cx="3777000" cy="10443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marL="914400" lvl="1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marL="1371600" lvl="2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marL="1828800" lvl="3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marL="2286000" lvl="4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marL="2743200" lvl="5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marL="3200400" lvl="6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marL="3657600" lvl="7" indent="-292100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marL="4114800" lvl="8" indent="-292100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200" name="Google Shape;200;p20"/>
          <p:cNvSpPr txBox="1">
            <a:spLocks noGrp="1"/>
          </p:cNvSpPr>
          <p:nvPr>
            <p:ph type="sldNum" idx="12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1" name="Google Shape;201;p20"/>
          <p:cNvSpPr txBox="1">
            <a:spLocks noGrp="1"/>
          </p:cNvSpPr>
          <p:nvPr>
            <p:ph type="subTitle" idx="3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DM Sans"/>
              <a:buNone/>
              <a:defRPr sz="7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tement with image - Alt 2">
  <p:cSld name="CUSTOM_2_1"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21"/>
          <p:cNvSpPr txBox="1">
            <a:spLocks noGrp="1"/>
          </p:cNvSpPr>
          <p:nvPr>
            <p:ph type="sldNum" idx="12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04" name="Google Shape;204;p21"/>
          <p:cNvSpPr txBox="1">
            <a:spLocks noGrp="1"/>
          </p:cNvSpPr>
          <p:nvPr>
            <p:ph type="subTitle" idx="1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DM Sans"/>
              <a:buNone/>
              <a:defRPr sz="7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5" name="Google Shape;205;p21"/>
          <p:cNvSpPr txBox="1">
            <a:spLocks noGrp="1"/>
          </p:cNvSpPr>
          <p:nvPr>
            <p:ph type="body" idx="2"/>
          </p:nvPr>
        </p:nvSpPr>
        <p:spPr>
          <a:xfrm>
            <a:off x="1957800" y="4195275"/>
            <a:ext cx="5228400" cy="390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921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marL="914400" lvl="1" indent="-2921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marL="1371600" lvl="2" indent="-2921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marL="1828800" lvl="3" indent="-2921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marL="2286000" lvl="4" indent="-2921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marL="2743200" lvl="5" indent="-2921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marL="3200400" lvl="6" indent="-2921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marL="3657600" lvl="7" indent="-2921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marL="4114800" lvl="8" indent="-292100" algn="ctr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206" name="Google Shape;206;p21"/>
          <p:cNvSpPr txBox="1">
            <a:spLocks noGrp="1"/>
          </p:cNvSpPr>
          <p:nvPr>
            <p:ph type="subTitle" idx="3"/>
          </p:nvPr>
        </p:nvSpPr>
        <p:spPr>
          <a:xfrm>
            <a:off x="2490450" y="732775"/>
            <a:ext cx="4163100" cy="138600"/>
          </a:xfrm>
          <a:prstGeom prst="rect">
            <a:avLst/>
          </a:prstGeom>
        </p:spPr>
        <p:txBody>
          <a:bodyPr spcFirstLastPara="1" wrap="square" lIns="0" tIns="0" rIns="0" bIns="0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207" name="Google Shape;207;p21"/>
          <p:cNvSpPr txBox="1">
            <a:spLocks noGrp="1"/>
          </p:cNvSpPr>
          <p:nvPr>
            <p:ph type="title"/>
          </p:nvPr>
        </p:nvSpPr>
        <p:spPr>
          <a:xfrm>
            <a:off x="719400" y="988550"/>
            <a:ext cx="7705200" cy="58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9pPr>
          </a:lstStyle>
          <a:p>
            <a:endParaRPr/>
          </a:p>
        </p:txBody>
      </p:sp>
      <p:sp>
        <p:nvSpPr>
          <p:cNvPr id="208" name="Google Shape;208;p21"/>
          <p:cNvSpPr>
            <a:spLocks noGrp="1"/>
          </p:cNvSpPr>
          <p:nvPr>
            <p:ph type="pic" idx="4"/>
          </p:nvPr>
        </p:nvSpPr>
        <p:spPr>
          <a:xfrm>
            <a:off x="3982589" y="2427948"/>
            <a:ext cx="1179600" cy="14172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tement with image - Alt 3">
  <p:cSld name="CUSTOM_2_1_2">
    <p:bg>
      <p:bgPr>
        <a:solidFill>
          <a:schemeClr val="accent1"/>
        </a:solidFill>
        <a:effectLst/>
      </p:bgPr>
    </p:bg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2"/>
          <p:cNvSpPr txBox="1">
            <a:spLocks noGrp="1"/>
          </p:cNvSpPr>
          <p:nvPr>
            <p:ph type="sldNum" idx="12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1" name="Google Shape;211;p22"/>
          <p:cNvSpPr txBox="1">
            <a:spLocks noGrp="1"/>
          </p:cNvSpPr>
          <p:nvPr>
            <p:ph type="subTitle" idx="1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DM Sans"/>
              <a:buNone/>
              <a:defRPr sz="7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2" name="Google Shape;212;p22"/>
          <p:cNvSpPr txBox="1">
            <a:spLocks noGrp="1"/>
          </p:cNvSpPr>
          <p:nvPr>
            <p:ph type="subTitle" idx="2"/>
          </p:nvPr>
        </p:nvSpPr>
        <p:spPr>
          <a:xfrm>
            <a:off x="3154650" y="1051772"/>
            <a:ext cx="4163100" cy="138600"/>
          </a:xfrm>
          <a:prstGeom prst="rect">
            <a:avLst/>
          </a:prstGeom>
        </p:spPr>
        <p:txBody>
          <a:bodyPr spcFirstLastPara="1" wrap="square" lIns="0" tIns="0" rIns="0" bIns="0" anchor="b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"/>
              <a:buNone/>
              <a:defRPr sz="10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DM Sans"/>
              <a:buNone/>
              <a:defRPr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213" name="Google Shape;213;p22"/>
          <p:cNvSpPr txBox="1">
            <a:spLocks noGrp="1"/>
          </p:cNvSpPr>
          <p:nvPr>
            <p:ph type="title"/>
          </p:nvPr>
        </p:nvSpPr>
        <p:spPr>
          <a:xfrm>
            <a:off x="3154650" y="1801500"/>
            <a:ext cx="5622000" cy="28320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/>
            </a:lvl9pPr>
          </a:lstStyle>
          <a:p>
            <a:endParaRPr/>
          </a:p>
        </p:txBody>
      </p:sp>
      <p:sp>
        <p:nvSpPr>
          <p:cNvPr id="214" name="Google Shape;214;p22"/>
          <p:cNvSpPr>
            <a:spLocks noGrp="1"/>
          </p:cNvSpPr>
          <p:nvPr>
            <p:ph type="pic" idx="3"/>
          </p:nvPr>
        </p:nvSpPr>
        <p:spPr>
          <a:xfrm>
            <a:off x="361975" y="1066100"/>
            <a:ext cx="1967700" cy="13116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ustom section header">
  <p:cSld name="CUSTOM_2_1_2_1_2">
    <p:bg>
      <p:bgPr>
        <a:solidFill>
          <a:schemeClr val="lt1"/>
        </a:solidFill>
        <a:effectLst/>
      </p:bgPr>
    </p:bg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3"/>
          <p:cNvSpPr>
            <a:spLocks noGrp="1"/>
          </p:cNvSpPr>
          <p:nvPr>
            <p:ph type="pic" idx="2"/>
          </p:nvPr>
        </p:nvSpPr>
        <p:spPr>
          <a:xfrm>
            <a:off x="361975" y="781775"/>
            <a:ext cx="2872800" cy="3783300"/>
          </a:xfrm>
          <a:prstGeom prst="rect">
            <a:avLst/>
          </a:prstGeom>
          <a:noFill/>
          <a:ln>
            <a:noFill/>
          </a:ln>
        </p:spPr>
      </p:sp>
      <p:sp>
        <p:nvSpPr>
          <p:cNvPr id="217" name="Google Shape;217;p23"/>
          <p:cNvSpPr txBox="1">
            <a:spLocks noGrp="1"/>
          </p:cNvSpPr>
          <p:nvPr>
            <p:ph type="sldNum" idx="12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18" name="Google Shape;218;p23"/>
          <p:cNvSpPr txBox="1">
            <a:spLocks noGrp="1"/>
          </p:cNvSpPr>
          <p:nvPr>
            <p:ph type="subTitle" idx="1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DM Sans"/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19" name="Google Shape;219;p23"/>
          <p:cNvSpPr txBox="1">
            <a:spLocks noGrp="1"/>
          </p:cNvSpPr>
          <p:nvPr>
            <p:ph type="subTitle" idx="3"/>
          </p:nvPr>
        </p:nvSpPr>
        <p:spPr>
          <a:xfrm>
            <a:off x="3657600" y="1051772"/>
            <a:ext cx="4163100" cy="138600"/>
          </a:xfrm>
          <a:prstGeom prst="rect">
            <a:avLst/>
          </a:prstGeom>
        </p:spPr>
        <p:txBody>
          <a:bodyPr spcFirstLastPara="1" wrap="square" lIns="0" tIns="0" rIns="0" bIns="0" anchor="b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"/>
              <a:buNone/>
              <a:defRPr sz="10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DM Sans"/>
              <a:buNone/>
              <a:defRPr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220" name="Google Shape;220;p23"/>
          <p:cNvSpPr txBox="1">
            <a:spLocks noGrp="1"/>
          </p:cNvSpPr>
          <p:nvPr>
            <p:ph type="title"/>
          </p:nvPr>
        </p:nvSpPr>
        <p:spPr>
          <a:xfrm>
            <a:off x="3657600" y="1555450"/>
            <a:ext cx="5622000" cy="1750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dk1"/>
                </a:solidFill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dk1"/>
                </a:solidFill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dk1"/>
                </a:solidFill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dk1"/>
                </a:solidFill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dk1"/>
                </a:solidFill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dk1"/>
                </a:solidFill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dk1"/>
                </a:solidFill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dk1"/>
                </a:solidFill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21" name="Google Shape;221;p23"/>
          <p:cNvSpPr txBox="1">
            <a:spLocks noGrp="1"/>
          </p:cNvSpPr>
          <p:nvPr>
            <p:ph type="body" idx="4"/>
          </p:nvPr>
        </p:nvSpPr>
        <p:spPr>
          <a:xfrm>
            <a:off x="3657600" y="3556575"/>
            <a:ext cx="3554400" cy="1029300"/>
          </a:xfrm>
          <a:prstGeom prst="rect">
            <a:avLst/>
          </a:prstGeom>
        </p:spPr>
        <p:txBody>
          <a:bodyPr spcFirstLastPara="1" wrap="square" lIns="0" tIns="0" rIns="0" bIns="0" anchor="b" anchorCtr="0">
            <a:sp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marL="914400" lvl="1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marL="1371600" lvl="2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marL="1828800" lvl="3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marL="2286000" lvl="4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marL="2743200" lvl="5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marL="3200400" lvl="6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●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marL="3657600" lvl="7" indent="-292100"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DM Sans Light"/>
              <a:buChar char="○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marL="4114800" lvl="8" indent="-292100">
              <a:spcBef>
                <a:spcPts val="800"/>
              </a:spcBef>
              <a:spcAft>
                <a:spcPts val="800"/>
              </a:spcAft>
              <a:buClr>
                <a:schemeClr val="dk1"/>
              </a:buClr>
              <a:buSzPts val="1000"/>
              <a:buFont typeface="DM Sans Light"/>
              <a:buChar char="■"/>
              <a:defRPr sz="10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tement with image - Alt 5">
  <p:cSld name="CUSTOM_2_1_2_1_1">
    <p:bg>
      <p:bgPr>
        <a:solidFill>
          <a:schemeClr val="accent2"/>
        </a:solidFill>
        <a:effectLst/>
      </p:bgPr>
    </p:bg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3" name="Google Shape;223;p24" descr="The reflective glass facade of a skyscraper. "/>
          <p:cNvPicPr preferRelativeResize="0"/>
          <p:nvPr/>
        </p:nvPicPr>
        <p:blipFill rotWithShape="1">
          <a:blip r:embed="rId2">
            <a:alphaModFix amt="14000"/>
          </a:blip>
          <a:srcRect b="15604"/>
          <a:stretch/>
        </p:blipFill>
        <p:spPr>
          <a:xfrm>
            <a:off x="0" y="-815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24" name="Google Shape;224;p24"/>
          <p:cNvSpPr txBox="1">
            <a:spLocks noGrp="1"/>
          </p:cNvSpPr>
          <p:nvPr>
            <p:ph type="sldNum" idx="12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25" name="Google Shape;225;p24"/>
          <p:cNvSpPr txBox="1">
            <a:spLocks noGrp="1"/>
          </p:cNvSpPr>
          <p:nvPr>
            <p:ph type="subTitle" idx="1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DM Sans"/>
              <a:buNone/>
              <a:defRPr sz="7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6" name="Google Shape;226;p24"/>
          <p:cNvSpPr txBox="1">
            <a:spLocks noGrp="1"/>
          </p:cNvSpPr>
          <p:nvPr>
            <p:ph type="body" idx="2"/>
          </p:nvPr>
        </p:nvSpPr>
        <p:spPr>
          <a:xfrm>
            <a:off x="1957800" y="4195275"/>
            <a:ext cx="5228400" cy="3906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9210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1pPr>
            <a:lvl2pPr marL="914400" lvl="1" indent="-2921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2pPr>
            <a:lvl3pPr marL="1371600" lvl="2" indent="-2921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3pPr>
            <a:lvl4pPr marL="1828800" lvl="3" indent="-2921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4pPr>
            <a:lvl5pPr marL="2286000" lvl="4" indent="-2921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5pPr>
            <a:lvl6pPr marL="2743200" lvl="5" indent="-2921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6pPr>
            <a:lvl7pPr marL="3200400" lvl="6" indent="-2921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●"/>
              <a:defRPr sz="1000"/>
            </a:lvl7pPr>
            <a:lvl8pPr marL="3657600" lvl="7" indent="-292100" algn="ctr"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"/>
              <a:buChar char="○"/>
              <a:defRPr sz="1000"/>
            </a:lvl8pPr>
            <a:lvl9pPr marL="4114800" lvl="8" indent="-292100" algn="ctr"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000"/>
              <a:buFont typeface="DM Sans"/>
              <a:buChar char="■"/>
              <a:defRPr sz="1000"/>
            </a:lvl9pPr>
          </a:lstStyle>
          <a:p>
            <a:endParaRPr/>
          </a:p>
        </p:txBody>
      </p:sp>
      <p:sp>
        <p:nvSpPr>
          <p:cNvPr id="227" name="Google Shape;227;p24"/>
          <p:cNvSpPr txBox="1">
            <a:spLocks noGrp="1"/>
          </p:cNvSpPr>
          <p:nvPr>
            <p:ph type="subTitle" idx="3"/>
          </p:nvPr>
        </p:nvSpPr>
        <p:spPr>
          <a:xfrm>
            <a:off x="2490450" y="732775"/>
            <a:ext cx="4163100" cy="138600"/>
          </a:xfrm>
          <a:prstGeom prst="rect">
            <a:avLst/>
          </a:prstGeom>
        </p:spPr>
        <p:txBody>
          <a:bodyPr spcFirstLastPara="1" wrap="square" lIns="0" tIns="0" rIns="0" bIns="0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228" name="Google Shape;228;p24"/>
          <p:cNvSpPr txBox="1">
            <a:spLocks noGrp="1"/>
          </p:cNvSpPr>
          <p:nvPr>
            <p:ph type="title"/>
          </p:nvPr>
        </p:nvSpPr>
        <p:spPr>
          <a:xfrm>
            <a:off x="719400" y="988550"/>
            <a:ext cx="7705200" cy="58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lv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2pPr>
            <a:lvl3pPr lvl="2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3pPr>
            <a:lvl4pPr lvl="3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4pPr>
            <a:lvl5pPr lvl="4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5pPr>
            <a:lvl6pPr lvl="5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6pPr>
            <a:lvl7pPr lvl="6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7pPr>
            <a:lvl8pPr lvl="7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8pPr>
            <a:lvl9pPr lvl="8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9pPr>
          </a:lstStyle>
          <a:p>
            <a:endParaRPr/>
          </a:p>
        </p:txBody>
      </p:sp>
      <p:sp>
        <p:nvSpPr>
          <p:cNvPr id="229" name="Google Shape;229;p24"/>
          <p:cNvSpPr>
            <a:spLocks noGrp="1"/>
          </p:cNvSpPr>
          <p:nvPr>
            <p:ph type="pic" idx="4"/>
          </p:nvPr>
        </p:nvSpPr>
        <p:spPr>
          <a:xfrm>
            <a:off x="3588150" y="2027104"/>
            <a:ext cx="1967700" cy="13116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atement - Alt 2">
  <p:cSld name="CUSTOM_2_1_1_1">
    <p:bg>
      <p:bgPr>
        <a:solidFill>
          <a:schemeClr val="accent1"/>
        </a:solidFill>
        <a:effectLst/>
      </p:bgPr>
    </p:bg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1" name="Google Shape;231;p25" descr="A modern glass skyscraper. "/>
          <p:cNvPicPr preferRelativeResize="0"/>
          <p:nvPr/>
        </p:nvPicPr>
        <p:blipFill rotWithShape="1">
          <a:blip r:embed="rId2">
            <a:alphaModFix amt="14000"/>
          </a:blip>
          <a:srcRect b="15604"/>
          <a:stretch/>
        </p:blipFill>
        <p:spPr>
          <a:xfrm>
            <a:off x="0" y="-8150"/>
            <a:ext cx="9144003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p25"/>
          <p:cNvSpPr txBox="1">
            <a:spLocks noGrp="1"/>
          </p:cNvSpPr>
          <p:nvPr>
            <p:ph type="sldNum" idx="12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33" name="Google Shape;233;p25"/>
          <p:cNvSpPr txBox="1">
            <a:spLocks noGrp="1"/>
          </p:cNvSpPr>
          <p:nvPr>
            <p:ph type="subTitle" idx="1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DM Sans"/>
              <a:buNone/>
              <a:defRPr sz="7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4" name="Google Shape;234;p25"/>
          <p:cNvSpPr txBox="1">
            <a:spLocks noGrp="1"/>
          </p:cNvSpPr>
          <p:nvPr>
            <p:ph type="subTitle" idx="2"/>
          </p:nvPr>
        </p:nvSpPr>
        <p:spPr>
          <a:xfrm>
            <a:off x="2490450" y="732775"/>
            <a:ext cx="4163100" cy="138600"/>
          </a:xfrm>
          <a:prstGeom prst="rect">
            <a:avLst/>
          </a:prstGeom>
        </p:spPr>
        <p:txBody>
          <a:bodyPr spcFirstLastPara="1" wrap="square" lIns="0" tIns="0" rIns="0" bIns="0" anchor="b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235" name="Google Shape;235;p25"/>
          <p:cNvSpPr txBox="1">
            <a:spLocks noGrp="1"/>
          </p:cNvSpPr>
          <p:nvPr>
            <p:ph type="title"/>
          </p:nvPr>
        </p:nvSpPr>
        <p:spPr>
          <a:xfrm>
            <a:off x="1128900" y="1430400"/>
            <a:ext cx="6886200" cy="22827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None/>
              <a:defRPr sz="2800"/>
            </a:lvl1pPr>
            <a:lvl2pPr lvl="1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lvl="2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lvl="3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lvl="4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lvl="5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lvl="6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lvl="7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lvl="8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overview - Six modules">
  <p:cSld name="CUSTOM_3">
    <p:bg>
      <p:bgPr>
        <a:solidFill>
          <a:schemeClr val="lt1"/>
        </a:solidFill>
        <a:effectLst/>
      </p:bgPr>
    </p:bg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37" name="Google Shape;237;p26"/>
          <p:cNvCxnSpPr/>
          <p:nvPr/>
        </p:nvCxnSpPr>
        <p:spPr>
          <a:xfrm>
            <a:off x="6096087" y="1794800"/>
            <a:ext cx="0" cy="275520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8" name="Google Shape;238;p26"/>
          <p:cNvCxnSpPr/>
          <p:nvPr/>
        </p:nvCxnSpPr>
        <p:spPr>
          <a:xfrm>
            <a:off x="3048087" y="1794800"/>
            <a:ext cx="0" cy="275520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39" name="Google Shape;239;p26"/>
          <p:cNvCxnSpPr/>
          <p:nvPr/>
        </p:nvCxnSpPr>
        <p:spPr>
          <a:xfrm>
            <a:off x="50" y="3174279"/>
            <a:ext cx="91440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40" name="Google Shape;240;p26"/>
          <p:cNvSpPr txBox="1">
            <a:spLocks noGrp="1"/>
          </p:cNvSpPr>
          <p:nvPr>
            <p:ph type="subTitle" idx="1"/>
          </p:nvPr>
        </p:nvSpPr>
        <p:spPr>
          <a:xfrm>
            <a:off x="363200" y="2516650"/>
            <a:ext cx="2321700" cy="18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41" name="Google Shape;241;p26"/>
          <p:cNvSpPr txBox="1">
            <a:spLocks noGrp="1"/>
          </p:cNvSpPr>
          <p:nvPr>
            <p:ph type="subTitle" idx="2"/>
          </p:nvPr>
        </p:nvSpPr>
        <p:spPr>
          <a:xfrm>
            <a:off x="361975" y="2227250"/>
            <a:ext cx="2321700" cy="219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242" name="Google Shape;242;p26"/>
          <p:cNvSpPr txBox="1">
            <a:spLocks noGrp="1"/>
          </p:cNvSpPr>
          <p:nvPr>
            <p:ph type="sldNum" idx="12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43" name="Google Shape;243;p26"/>
          <p:cNvSpPr txBox="1">
            <a:spLocks noGrp="1"/>
          </p:cNvSpPr>
          <p:nvPr>
            <p:ph type="subTitle" idx="3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DM Sans"/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44" name="Google Shape;244;p26"/>
          <p:cNvSpPr txBox="1">
            <a:spLocks noGrp="1"/>
          </p:cNvSpPr>
          <p:nvPr>
            <p:ph type="title"/>
          </p:nvPr>
        </p:nvSpPr>
        <p:spPr>
          <a:xfrm>
            <a:off x="361975" y="962092"/>
            <a:ext cx="5718600" cy="58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45" name="Google Shape;245;p26"/>
          <p:cNvSpPr txBox="1">
            <a:spLocks noGrp="1"/>
          </p:cNvSpPr>
          <p:nvPr>
            <p:ph type="subTitle" idx="4"/>
          </p:nvPr>
        </p:nvSpPr>
        <p:spPr>
          <a:xfrm>
            <a:off x="3411825" y="2516650"/>
            <a:ext cx="2321700" cy="18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46" name="Google Shape;246;p26"/>
          <p:cNvSpPr txBox="1">
            <a:spLocks noGrp="1"/>
          </p:cNvSpPr>
          <p:nvPr>
            <p:ph type="subTitle" idx="5"/>
          </p:nvPr>
        </p:nvSpPr>
        <p:spPr>
          <a:xfrm>
            <a:off x="3410600" y="2227250"/>
            <a:ext cx="2321700" cy="219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247" name="Google Shape;247;p26"/>
          <p:cNvSpPr txBox="1">
            <a:spLocks noGrp="1"/>
          </p:cNvSpPr>
          <p:nvPr>
            <p:ph type="subTitle" idx="6"/>
          </p:nvPr>
        </p:nvSpPr>
        <p:spPr>
          <a:xfrm>
            <a:off x="6460475" y="2516650"/>
            <a:ext cx="2321700" cy="18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48" name="Google Shape;248;p26"/>
          <p:cNvSpPr txBox="1">
            <a:spLocks noGrp="1"/>
          </p:cNvSpPr>
          <p:nvPr>
            <p:ph type="subTitle" idx="7"/>
          </p:nvPr>
        </p:nvSpPr>
        <p:spPr>
          <a:xfrm>
            <a:off x="6459250" y="2227250"/>
            <a:ext cx="2321700" cy="219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249" name="Google Shape;249;p26"/>
          <p:cNvSpPr txBox="1">
            <a:spLocks noGrp="1"/>
          </p:cNvSpPr>
          <p:nvPr>
            <p:ph type="subTitle" idx="8"/>
          </p:nvPr>
        </p:nvSpPr>
        <p:spPr>
          <a:xfrm>
            <a:off x="363200" y="3864775"/>
            <a:ext cx="2321700" cy="18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50" name="Google Shape;250;p26"/>
          <p:cNvSpPr txBox="1">
            <a:spLocks noGrp="1"/>
          </p:cNvSpPr>
          <p:nvPr>
            <p:ph type="subTitle" idx="9"/>
          </p:nvPr>
        </p:nvSpPr>
        <p:spPr>
          <a:xfrm>
            <a:off x="361975" y="3575375"/>
            <a:ext cx="2321700" cy="219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251" name="Google Shape;251;p26"/>
          <p:cNvSpPr txBox="1">
            <a:spLocks noGrp="1"/>
          </p:cNvSpPr>
          <p:nvPr>
            <p:ph type="subTitle" idx="13"/>
          </p:nvPr>
        </p:nvSpPr>
        <p:spPr>
          <a:xfrm>
            <a:off x="3411825" y="3864775"/>
            <a:ext cx="2321700" cy="18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52" name="Google Shape;252;p26"/>
          <p:cNvSpPr txBox="1">
            <a:spLocks noGrp="1"/>
          </p:cNvSpPr>
          <p:nvPr>
            <p:ph type="subTitle" idx="14"/>
          </p:nvPr>
        </p:nvSpPr>
        <p:spPr>
          <a:xfrm>
            <a:off x="3410600" y="3575375"/>
            <a:ext cx="2321700" cy="219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253" name="Google Shape;253;p26"/>
          <p:cNvSpPr txBox="1">
            <a:spLocks noGrp="1"/>
          </p:cNvSpPr>
          <p:nvPr>
            <p:ph type="subTitle" idx="15"/>
          </p:nvPr>
        </p:nvSpPr>
        <p:spPr>
          <a:xfrm>
            <a:off x="6460475" y="3864775"/>
            <a:ext cx="2321700" cy="1878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54" name="Google Shape;254;p26"/>
          <p:cNvSpPr txBox="1">
            <a:spLocks noGrp="1"/>
          </p:cNvSpPr>
          <p:nvPr>
            <p:ph type="subTitle" idx="16"/>
          </p:nvPr>
        </p:nvSpPr>
        <p:spPr>
          <a:xfrm>
            <a:off x="6459250" y="3575375"/>
            <a:ext cx="2321700" cy="219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000"/>
              <a:buFont typeface="DM Sans Light"/>
              <a:buNone/>
              <a:defRPr sz="1000">
                <a:solidFill>
                  <a:schemeClr val="accent2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udience - Alt 1">
  <p:cSld name="CUSTOM_4"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27"/>
          <p:cNvSpPr txBox="1">
            <a:spLocks noGrp="1"/>
          </p:cNvSpPr>
          <p:nvPr>
            <p:ph type="subTitle" idx="1"/>
          </p:nvPr>
        </p:nvSpPr>
        <p:spPr>
          <a:xfrm>
            <a:off x="742900" y="2158550"/>
            <a:ext cx="3213000" cy="13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SemiBold"/>
              <a:buNone/>
              <a:defRPr sz="1000"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9pPr>
          </a:lstStyle>
          <a:p>
            <a:endParaRPr/>
          </a:p>
        </p:txBody>
      </p:sp>
      <p:sp>
        <p:nvSpPr>
          <p:cNvPr id="257" name="Google Shape;257;p27"/>
          <p:cNvSpPr txBox="1">
            <a:spLocks noGrp="1"/>
          </p:cNvSpPr>
          <p:nvPr>
            <p:ph type="body" idx="2"/>
          </p:nvPr>
        </p:nvSpPr>
        <p:spPr>
          <a:xfrm>
            <a:off x="742900" y="2381875"/>
            <a:ext cx="3213000" cy="461700"/>
          </a:xfrm>
          <a:prstGeom prst="rect">
            <a:avLst/>
          </a:prstGeom>
          <a:noFill/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258" name="Google Shape;258;p27"/>
          <p:cNvSpPr>
            <a:spLocks noGrp="1"/>
          </p:cNvSpPr>
          <p:nvPr>
            <p:ph type="pic" idx="3"/>
          </p:nvPr>
        </p:nvSpPr>
        <p:spPr>
          <a:xfrm>
            <a:off x="5402575" y="0"/>
            <a:ext cx="3739800" cy="3129600"/>
          </a:xfrm>
          <a:prstGeom prst="rect">
            <a:avLst/>
          </a:prstGeom>
          <a:noFill/>
          <a:ln w="9525" cap="flat" cmpd="sng">
            <a:solidFill>
              <a:schemeClr val="accent6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9" name="Google Shape;259;p27"/>
          <p:cNvSpPr txBox="1">
            <a:spLocks noGrp="1"/>
          </p:cNvSpPr>
          <p:nvPr>
            <p:ph type="title"/>
          </p:nvPr>
        </p:nvSpPr>
        <p:spPr>
          <a:xfrm>
            <a:off x="361975" y="988550"/>
            <a:ext cx="4297200" cy="58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2200"/>
            </a:lvl9pPr>
          </a:lstStyle>
          <a:p>
            <a:endParaRPr/>
          </a:p>
        </p:txBody>
      </p:sp>
      <p:sp>
        <p:nvSpPr>
          <p:cNvPr id="260" name="Google Shape;260;p27"/>
          <p:cNvSpPr txBox="1">
            <a:spLocks noGrp="1"/>
          </p:cNvSpPr>
          <p:nvPr>
            <p:ph type="subTitle" idx="4"/>
          </p:nvPr>
        </p:nvSpPr>
        <p:spPr>
          <a:xfrm>
            <a:off x="361975" y="732775"/>
            <a:ext cx="4163100" cy="138600"/>
          </a:xfrm>
          <a:prstGeom prst="rect">
            <a:avLst/>
          </a:prstGeom>
        </p:spPr>
        <p:txBody>
          <a:bodyPr spcFirstLastPara="1" wrap="square" lIns="0" tIns="0" rIns="0" bIns="0" anchor="b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1" name="Google Shape;261;p27"/>
          <p:cNvSpPr txBox="1">
            <a:spLocks noGrp="1"/>
          </p:cNvSpPr>
          <p:nvPr>
            <p:ph type="sldNum" idx="12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62" name="Google Shape;262;p27"/>
          <p:cNvSpPr txBox="1">
            <a:spLocks noGrp="1"/>
          </p:cNvSpPr>
          <p:nvPr>
            <p:ph type="subTitle" idx="5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DM Sans"/>
              <a:buNone/>
              <a:defRPr sz="7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3" name="Google Shape;263;p27"/>
          <p:cNvSpPr txBox="1">
            <a:spLocks noGrp="1"/>
          </p:cNvSpPr>
          <p:nvPr>
            <p:ph type="subTitle" idx="6"/>
          </p:nvPr>
        </p:nvSpPr>
        <p:spPr>
          <a:xfrm>
            <a:off x="5785175" y="3335324"/>
            <a:ext cx="29916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264" name="Google Shape;264;p27"/>
          <p:cNvSpPr txBox="1">
            <a:spLocks noGrp="1"/>
          </p:cNvSpPr>
          <p:nvPr>
            <p:ph type="subTitle" idx="7"/>
          </p:nvPr>
        </p:nvSpPr>
        <p:spPr>
          <a:xfrm>
            <a:off x="742900" y="3910855"/>
            <a:ext cx="3213000" cy="138600"/>
          </a:xfrm>
          <a:prstGeom prst="rect">
            <a:avLst/>
          </a:prstGeom>
          <a:noFill/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SemiBold"/>
              <a:buNone/>
              <a:defRPr sz="1000"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9pPr>
          </a:lstStyle>
          <a:p>
            <a:endParaRPr/>
          </a:p>
        </p:txBody>
      </p:sp>
      <p:sp>
        <p:nvSpPr>
          <p:cNvPr id="265" name="Google Shape;265;p27"/>
          <p:cNvSpPr txBox="1">
            <a:spLocks noGrp="1"/>
          </p:cNvSpPr>
          <p:nvPr>
            <p:ph type="body" idx="8"/>
          </p:nvPr>
        </p:nvSpPr>
        <p:spPr>
          <a:xfrm>
            <a:off x="742900" y="4134180"/>
            <a:ext cx="3213000" cy="461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266" name="Google Shape;266;p27"/>
          <p:cNvSpPr txBox="1">
            <a:spLocks noGrp="1"/>
          </p:cNvSpPr>
          <p:nvPr>
            <p:ph type="subTitle" idx="9"/>
          </p:nvPr>
        </p:nvSpPr>
        <p:spPr>
          <a:xfrm>
            <a:off x="742900" y="3050778"/>
            <a:ext cx="3213000" cy="138600"/>
          </a:xfrm>
          <a:prstGeom prst="rect">
            <a:avLst/>
          </a:prstGeom>
          <a:noFill/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SemiBold"/>
              <a:buNone/>
              <a:defRPr sz="1000">
                <a:latin typeface="DM Sans SemiBold"/>
                <a:ea typeface="DM Sans SemiBold"/>
                <a:cs typeface="DM Sans SemiBold"/>
                <a:sym typeface="DM Sans SemiBold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DM Sans SemiBold"/>
              <a:buNone/>
              <a:defRPr>
                <a:latin typeface="DM Sans SemiBold"/>
                <a:ea typeface="DM Sans SemiBold"/>
                <a:cs typeface="DM Sans SemiBold"/>
                <a:sym typeface="DM Sans SemiBold"/>
              </a:defRPr>
            </a:lvl9pPr>
          </a:lstStyle>
          <a:p>
            <a:endParaRPr/>
          </a:p>
        </p:txBody>
      </p:sp>
      <p:sp>
        <p:nvSpPr>
          <p:cNvPr id="267" name="Google Shape;267;p27"/>
          <p:cNvSpPr txBox="1">
            <a:spLocks noGrp="1"/>
          </p:cNvSpPr>
          <p:nvPr>
            <p:ph type="body" idx="13"/>
          </p:nvPr>
        </p:nvSpPr>
        <p:spPr>
          <a:xfrm>
            <a:off x="742900" y="3274103"/>
            <a:ext cx="3213000" cy="461700"/>
          </a:xfrm>
          <a:prstGeom prst="rect">
            <a:avLst/>
          </a:prstGeom>
          <a:noFill/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268" name="Google Shape;268;p27"/>
          <p:cNvSpPr txBox="1">
            <a:spLocks noGrp="1"/>
          </p:cNvSpPr>
          <p:nvPr>
            <p:ph type="body" idx="14"/>
          </p:nvPr>
        </p:nvSpPr>
        <p:spPr>
          <a:xfrm>
            <a:off x="5785175" y="4134175"/>
            <a:ext cx="2991600" cy="4617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marL="914400" lvl="1" indent="-292100">
              <a:spcBef>
                <a:spcPts val="800"/>
              </a:spcBef>
              <a:spcAft>
                <a:spcPts val="0"/>
              </a:spcAft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marL="1371600" lvl="2" indent="-292100">
              <a:spcBef>
                <a:spcPts val="800"/>
              </a:spcBef>
              <a:spcAft>
                <a:spcPts val="0"/>
              </a:spcAft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marL="1828800" lvl="3" indent="-292100">
              <a:spcBef>
                <a:spcPts val="800"/>
              </a:spcBef>
              <a:spcAft>
                <a:spcPts val="0"/>
              </a:spcAft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marL="2286000" lvl="4" indent="-292100">
              <a:spcBef>
                <a:spcPts val="800"/>
              </a:spcBef>
              <a:spcAft>
                <a:spcPts val="0"/>
              </a:spcAft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marL="2743200" lvl="5" indent="-292100">
              <a:spcBef>
                <a:spcPts val="800"/>
              </a:spcBef>
              <a:spcAft>
                <a:spcPts val="0"/>
              </a:spcAft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marL="3200400" lvl="6" indent="-292100">
              <a:spcBef>
                <a:spcPts val="800"/>
              </a:spcBef>
              <a:spcAft>
                <a:spcPts val="0"/>
              </a:spcAft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marL="3657600" lvl="7" indent="-292100">
              <a:spcBef>
                <a:spcPts val="800"/>
              </a:spcBef>
              <a:spcAft>
                <a:spcPts val="0"/>
              </a:spcAft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marL="4114800" lvl="8" indent="-292100">
              <a:spcBef>
                <a:spcPts val="800"/>
              </a:spcBef>
              <a:spcAft>
                <a:spcPts val="800"/>
              </a:spcAft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udience - Alt 2">
  <p:cSld name="CUSTOM_4_1"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8"/>
          <p:cNvSpPr>
            <a:spLocks noGrp="1"/>
          </p:cNvSpPr>
          <p:nvPr>
            <p:ph type="pic" idx="2"/>
          </p:nvPr>
        </p:nvSpPr>
        <p:spPr>
          <a:xfrm>
            <a:off x="75" y="0"/>
            <a:ext cx="2853300" cy="2436600"/>
          </a:xfrm>
          <a:prstGeom prst="rect">
            <a:avLst/>
          </a:prstGeom>
          <a:noFill/>
          <a:ln>
            <a:noFill/>
          </a:ln>
        </p:spPr>
      </p:sp>
      <p:sp>
        <p:nvSpPr>
          <p:cNvPr id="271" name="Google Shape;271;p28"/>
          <p:cNvSpPr txBox="1">
            <a:spLocks noGrp="1"/>
          </p:cNvSpPr>
          <p:nvPr>
            <p:ph type="sldNum" idx="12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72" name="Google Shape;272;p28"/>
          <p:cNvSpPr txBox="1">
            <a:spLocks noGrp="1"/>
          </p:cNvSpPr>
          <p:nvPr>
            <p:ph type="subTitle" idx="1"/>
          </p:nvPr>
        </p:nvSpPr>
        <p:spPr>
          <a:xfrm>
            <a:off x="361975" y="2614325"/>
            <a:ext cx="2061600" cy="2772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am - Four members">
  <p:cSld name="CUSTOM_5">
    <p:bg>
      <p:bgPr>
        <a:solidFill>
          <a:schemeClr val="lt1"/>
        </a:solidFill>
        <a:effectLst/>
      </p:bgPr>
    </p:bg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29"/>
          <p:cNvSpPr txBox="1">
            <a:spLocks noGrp="1"/>
          </p:cNvSpPr>
          <p:nvPr>
            <p:ph type="body" idx="1"/>
          </p:nvPr>
        </p:nvSpPr>
        <p:spPr>
          <a:xfrm>
            <a:off x="352800" y="3754932"/>
            <a:ext cx="1588800" cy="688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8575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●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marL="914400" lvl="1" indent="-28575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○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marL="1371600" lvl="2" indent="-28575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■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marL="1828800" lvl="3" indent="-28575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●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marL="2286000" lvl="4" indent="-28575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○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marL="2743200" lvl="5" indent="-28575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■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marL="3200400" lvl="6" indent="-28575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●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marL="3657600" lvl="7" indent="-28575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○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marL="4114800" lvl="8" indent="-28575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■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275" name="Google Shape;275;p29"/>
          <p:cNvSpPr txBox="1">
            <a:spLocks noGrp="1"/>
          </p:cNvSpPr>
          <p:nvPr>
            <p:ph type="body" idx="2"/>
          </p:nvPr>
        </p:nvSpPr>
        <p:spPr>
          <a:xfrm>
            <a:off x="7187875" y="3754932"/>
            <a:ext cx="1588800" cy="688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8575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●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marL="914400" lvl="1" indent="-28575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○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marL="1371600" lvl="2" indent="-28575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■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marL="1828800" lvl="3" indent="-28575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●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marL="2286000" lvl="4" indent="-28575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○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marL="2743200" lvl="5" indent="-28575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■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marL="3200400" lvl="6" indent="-28575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●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marL="3657600" lvl="7" indent="-28575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○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marL="4114800" lvl="8" indent="-28575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■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276" name="Google Shape;276;p29"/>
          <p:cNvSpPr txBox="1">
            <a:spLocks noGrp="1"/>
          </p:cNvSpPr>
          <p:nvPr>
            <p:ph type="body" idx="3"/>
          </p:nvPr>
        </p:nvSpPr>
        <p:spPr>
          <a:xfrm>
            <a:off x="4924400" y="3754932"/>
            <a:ext cx="1588800" cy="688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8575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●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marL="914400" lvl="1" indent="-28575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○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marL="1371600" lvl="2" indent="-28575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■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marL="1828800" lvl="3" indent="-28575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●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marL="2286000" lvl="4" indent="-28575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○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marL="2743200" lvl="5" indent="-28575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■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marL="3200400" lvl="6" indent="-28575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●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marL="3657600" lvl="7" indent="-28575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○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marL="4114800" lvl="8" indent="-28575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■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277" name="Google Shape;277;p29"/>
          <p:cNvSpPr txBox="1">
            <a:spLocks noGrp="1"/>
          </p:cNvSpPr>
          <p:nvPr>
            <p:ph type="body" idx="4"/>
          </p:nvPr>
        </p:nvSpPr>
        <p:spPr>
          <a:xfrm>
            <a:off x="2643063" y="3754932"/>
            <a:ext cx="1588800" cy="6882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8575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●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marL="914400" lvl="1" indent="-28575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○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marL="1371600" lvl="2" indent="-28575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■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marL="1828800" lvl="3" indent="-28575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●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marL="2286000" lvl="4" indent="-28575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○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marL="2743200" lvl="5" indent="-28575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■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marL="3200400" lvl="6" indent="-28575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●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marL="3657600" lvl="7" indent="-28575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○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marL="4114800" lvl="8" indent="-28575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Char char="■"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278" name="Google Shape;278;p29"/>
          <p:cNvSpPr>
            <a:spLocks noGrp="1"/>
          </p:cNvSpPr>
          <p:nvPr>
            <p:ph type="pic" idx="5"/>
          </p:nvPr>
        </p:nvSpPr>
        <p:spPr>
          <a:xfrm>
            <a:off x="2941550" y="1923334"/>
            <a:ext cx="991800" cy="991800"/>
          </a:xfrm>
          <a:prstGeom prst="rect">
            <a:avLst/>
          </a:prstGeom>
          <a:noFill/>
          <a:ln>
            <a:noFill/>
          </a:ln>
        </p:spPr>
      </p:sp>
      <p:sp>
        <p:nvSpPr>
          <p:cNvPr id="279" name="Google Shape;279;p29"/>
          <p:cNvSpPr>
            <a:spLocks noGrp="1"/>
          </p:cNvSpPr>
          <p:nvPr>
            <p:ph type="pic" idx="6"/>
          </p:nvPr>
        </p:nvSpPr>
        <p:spPr>
          <a:xfrm>
            <a:off x="5227063" y="1923334"/>
            <a:ext cx="991800" cy="991800"/>
          </a:xfrm>
          <a:prstGeom prst="rect">
            <a:avLst/>
          </a:prstGeom>
          <a:noFill/>
          <a:ln>
            <a:noFill/>
          </a:ln>
        </p:spPr>
      </p:sp>
      <p:sp>
        <p:nvSpPr>
          <p:cNvPr id="280" name="Google Shape;280;p29"/>
          <p:cNvSpPr>
            <a:spLocks noGrp="1"/>
          </p:cNvSpPr>
          <p:nvPr>
            <p:ph type="pic" idx="7"/>
          </p:nvPr>
        </p:nvSpPr>
        <p:spPr>
          <a:xfrm>
            <a:off x="7495263" y="1923334"/>
            <a:ext cx="991800" cy="991800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281" name="Google Shape;281;p29"/>
          <p:cNvCxnSpPr/>
          <p:nvPr/>
        </p:nvCxnSpPr>
        <p:spPr>
          <a:xfrm>
            <a:off x="2286125" y="1801500"/>
            <a:ext cx="0" cy="334200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82" name="Google Shape;282;p29"/>
          <p:cNvCxnSpPr/>
          <p:nvPr/>
        </p:nvCxnSpPr>
        <p:spPr>
          <a:xfrm>
            <a:off x="4580525" y="1801500"/>
            <a:ext cx="0" cy="334200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83" name="Google Shape;283;p29"/>
          <p:cNvCxnSpPr/>
          <p:nvPr/>
        </p:nvCxnSpPr>
        <p:spPr>
          <a:xfrm>
            <a:off x="6857075" y="1801500"/>
            <a:ext cx="0" cy="334200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84" name="Google Shape;284;p29"/>
          <p:cNvSpPr>
            <a:spLocks noGrp="1"/>
          </p:cNvSpPr>
          <p:nvPr>
            <p:ph type="pic" idx="8"/>
          </p:nvPr>
        </p:nvSpPr>
        <p:spPr>
          <a:xfrm>
            <a:off x="651288" y="1923334"/>
            <a:ext cx="991800" cy="991800"/>
          </a:xfrm>
          <a:prstGeom prst="rect">
            <a:avLst/>
          </a:prstGeom>
          <a:noFill/>
          <a:ln>
            <a:noFill/>
          </a:ln>
        </p:spPr>
      </p:sp>
      <p:sp>
        <p:nvSpPr>
          <p:cNvPr id="285" name="Google Shape;285;p29"/>
          <p:cNvSpPr txBox="1">
            <a:spLocks noGrp="1"/>
          </p:cNvSpPr>
          <p:nvPr>
            <p:ph type="title"/>
          </p:nvPr>
        </p:nvSpPr>
        <p:spPr>
          <a:xfrm>
            <a:off x="361975" y="962092"/>
            <a:ext cx="5718600" cy="58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86" name="Google Shape;286;p29"/>
          <p:cNvSpPr txBox="1">
            <a:spLocks noGrp="1"/>
          </p:cNvSpPr>
          <p:nvPr>
            <p:ph type="sldNum" idx="12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87" name="Google Shape;287;p29"/>
          <p:cNvSpPr txBox="1">
            <a:spLocks noGrp="1"/>
          </p:cNvSpPr>
          <p:nvPr>
            <p:ph type="subTitle" idx="9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DM Sans"/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88" name="Google Shape;288;p29"/>
          <p:cNvSpPr txBox="1">
            <a:spLocks noGrp="1"/>
          </p:cNvSpPr>
          <p:nvPr>
            <p:ph type="subTitle" idx="13"/>
          </p:nvPr>
        </p:nvSpPr>
        <p:spPr>
          <a:xfrm>
            <a:off x="353250" y="3248209"/>
            <a:ext cx="1587900" cy="1878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289" name="Google Shape;289;p29"/>
          <p:cNvSpPr txBox="1">
            <a:spLocks noGrp="1"/>
          </p:cNvSpPr>
          <p:nvPr>
            <p:ph type="subTitle" idx="14"/>
          </p:nvPr>
        </p:nvSpPr>
        <p:spPr>
          <a:xfrm>
            <a:off x="353250" y="3050375"/>
            <a:ext cx="1587900" cy="219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90" name="Google Shape;290;p29"/>
          <p:cNvSpPr txBox="1">
            <a:spLocks noGrp="1"/>
          </p:cNvSpPr>
          <p:nvPr>
            <p:ph type="subTitle" idx="15"/>
          </p:nvPr>
        </p:nvSpPr>
        <p:spPr>
          <a:xfrm>
            <a:off x="353250" y="4598973"/>
            <a:ext cx="1587900" cy="219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DM Sans Light"/>
              <a:buNone/>
              <a:defRPr sz="900">
                <a:solidFill>
                  <a:schemeClr val="accent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291" name="Google Shape;291;p29"/>
          <p:cNvSpPr txBox="1">
            <a:spLocks noGrp="1"/>
          </p:cNvSpPr>
          <p:nvPr>
            <p:ph type="subTitle" idx="16"/>
          </p:nvPr>
        </p:nvSpPr>
        <p:spPr>
          <a:xfrm>
            <a:off x="7188325" y="3248209"/>
            <a:ext cx="1587900" cy="1878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292" name="Google Shape;292;p29"/>
          <p:cNvSpPr txBox="1">
            <a:spLocks noGrp="1"/>
          </p:cNvSpPr>
          <p:nvPr>
            <p:ph type="subTitle" idx="17"/>
          </p:nvPr>
        </p:nvSpPr>
        <p:spPr>
          <a:xfrm>
            <a:off x="7188325" y="3050375"/>
            <a:ext cx="1587900" cy="219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93" name="Google Shape;293;p29"/>
          <p:cNvSpPr txBox="1">
            <a:spLocks noGrp="1"/>
          </p:cNvSpPr>
          <p:nvPr>
            <p:ph type="subTitle" idx="18"/>
          </p:nvPr>
        </p:nvSpPr>
        <p:spPr>
          <a:xfrm>
            <a:off x="7188325" y="4598973"/>
            <a:ext cx="1587900" cy="219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DM Sans Light"/>
              <a:buNone/>
              <a:defRPr sz="900">
                <a:solidFill>
                  <a:schemeClr val="accent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294" name="Google Shape;294;p29"/>
          <p:cNvSpPr txBox="1">
            <a:spLocks noGrp="1"/>
          </p:cNvSpPr>
          <p:nvPr>
            <p:ph type="subTitle" idx="19"/>
          </p:nvPr>
        </p:nvSpPr>
        <p:spPr>
          <a:xfrm>
            <a:off x="4924850" y="3248209"/>
            <a:ext cx="1587900" cy="1878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295" name="Google Shape;295;p29"/>
          <p:cNvSpPr txBox="1">
            <a:spLocks noGrp="1"/>
          </p:cNvSpPr>
          <p:nvPr>
            <p:ph type="subTitle" idx="20"/>
          </p:nvPr>
        </p:nvSpPr>
        <p:spPr>
          <a:xfrm>
            <a:off x="4924850" y="3050375"/>
            <a:ext cx="1587900" cy="219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96" name="Google Shape;296;p29"/>
          <p:cNvSpPr txBox="1">
            <a:spLocks noGrp="1"/>
          </p:cNvSpPr>
          <p:nvPr>
            <p:ph type="subTitle" idx="21"/>
          </p:nvPr>
        </p:nvSpPr>
        <p:spPr>
          <a:xfrm>
            <a:off x="4924850" y="4598973"/>
            <a:ext cx="1587900" cy="219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DM Sans Light"/>
              <a:buNone/>
              <a:defRPr sz="900">
                <a:solidFill>
                  <a:schemeClr val="accent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297" name="Google Shape;297;p29"/>
          <p:cNvSpPr txBox="1">
            <a:spLocks noGrp="1"/>
          </p:cNvSpPr>
          <p:nvPr>
            <p:ph type="subTitle" idx="22"/>
          </p:nvPr>
        </p:nvSpPr>
        <p:spPr>
          <a:xfrm>
            <a:off x="2643513" y="3248209"/>
            <a:ext cx="1587900" cy="1878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None/>
              <a:defRPr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1000">
                <a:solidFill>
                  <a:schemeClr val="accent1"/>
                </a:solidFill>
              </a:defRPr>
            </a:lvl9pPr>
          </a:lstStyle>
          <a:p>
            <a:endParaRPr/>
          </a:p>
        </p:txBody>
      </p:sp>
      <p:sp>
        <p:nvSpPr>
          <p:cNvPr id="298" name="Google Shape;298;p29"/>
          <p:cNvSpPr txBox="1">
            <a:spLocks noGrp="1"/>
          </p:cNvSpPr>
          <p:nvPr>
            <p:ph type="subTitle" idx="23"/>
          </p:nvPr>
        </p:nvSpPr>
        <p:spPr>
          <a:xfrm>
            <a:off x="2643513" y="3050375"/>
            <a:ext cx="1587900" cy="219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299" name="Google Shape;299;p29"/>
          <p:cNvSpPr txBox="1">
            <a:spLocks noGrp="1"/>
          </p:cNvSpPr>
          <p:nvPr>
            <p:ph type="subTitle" idx="24"/>
          </p:nvPr>
        </p:nvSpPr>
        <p:spPr>
          <a:xfrm>
            <a:off x="2643513" y="4598973"/>
            <a:ext cx="1587900" cy="219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900"/>
              <a:buFont typeface="DM Sans Light"/>
              <a:buNone/>
              <a:defRPr sz="900">
                <a:solidFill>
                  <a:schemeClr val="accent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DM Sans Light"/>
              <a:buNone/>
              <a:defRPr sz="900">
                <a:solidFill>
                  <a:schemeClr val="dk1"/>
                </a:solidFill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am - Eight members">
  <p:cSld name="CUSTOM_6"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0"/>
          <p:cNvSpPr txBox="1">
            <a:spLocks noGrp="1"/>
          </p:cNvSpPr>
          <p:nvPr>
            <p:ph type="subTitle" idx="1"/>
          </p:nvPr>
        </p:nvSpPr>
        <p:spPr>
          <a:xfrm>
            <a:off x="6750600" y="1283963"/>
            <a:ext cx="2026200" cy="187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02" name="Google Shape;302;p30"/>
          <p:cNvSpPr txBox="1">
            <a:spLocks noGrp="1"/>
          </p:cNvSpPr>
          <p:nvPr>
            <p:ph type="subTitle" idx="2"/>
          </p:nvPr>
        </p:nvSpPr>
        <p:spPr>
          <a:xfrm>
            <a:off x="6750600" y="1054750"/>
            <a:ext cx="2026200" cy="219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303" name="Google Shape;303;p30"/>
          <p:cNvSpPr txBox="1">
            <a:spLocks noGrp="1"/>
          </p:cNvSpPr>
          <p:nvPr>
            <p:ph type="subTitle" idx="3"/>
          </p:nvPr>
        </p:nvSpPr>
        <p:spPr>
          <a:xfrm>
            <a:off x="6750600" y="1427900"/>
            <a:ext cx="2026200" cy="219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304" name="Google Shape;304;p30"/>
          <p:cNvSpPr>
            <a:spLocks noGrp="1"/>
          </p:cNvSpPr>
          <p:nvPr>
            <p:ph type="pic" idx="4"/>
          </p:nvPr>
        </p:nvSpPr>
        <p:spPr>
          <a:xfrm>
            <a:off x="6080709" y="1066100"/>
            <a:ext cx="530400" cy="530400"/>
          </a:xfrm>
          <a:prstGeom prst="rect">
            <a:avLst/>
          </a:prstGeom>
          <a:noFill/>
          <a:ln>
            <a:noFill/>
          </a:ln>
        </p:spPr>
      </p:sp>
      <p:sp>
        <p:nvSpPr>
          <p:cNvPr id="305" name="Google Shape;305;p30"/>
          <p:cNvSpPr txBox="1">
            <a:spLocks noGrp="1"/>
          </p:cNvSpPr>
          <p:nvPr>
            <p:ph type="subTitle" idx="5"/>
          </p:nvPr>
        </p:nvSpPr>
        <p:spPr>
          <a:xfrm>
            <a:off x="3824550" y="1283963"/>
            <a:ext cx="2026200" cy="187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06" name="Google Shape;306;p30"/>
          <p:cNvSpPr txBox="1">
            <a:spLocks noGrp="1"/>
          </p:cNvSpPr>
          <p:nvPr>
            <p:ph type="subTitle" idx="6"/>
          </p:nvPr>
        </p:nvSpPr>
        <p:spPr>
          <a:xfrm>
            <a:off x="3824550" y="1054750"/>
            <a:ext cx="2026200" cy="219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307" name="Google Shape;307;p30"/>
          <p:cNvSpPr txBox="1">
            <a:spLocks noGrp="1"/>
          </p:cNvSpPr>
          <p:nvPr>
            <p:ph type="subTitle" idx="7"/>
          </p:nvPr>
        </p:nvSpPr>
        <p:spPr>
          <a:xfrm>
            <a:off x="3824550" y="1427900"/>
            <a:ext cx="2026200" cy="219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308" name="Google Shape;308;p30"/>
          <p:cNvSpPr>
            <a:spLocks noGrp="1"/>
          </p:cNvSpPr>
          <p:nvPr>
            <p:ph type="pic" idx="8"/>
          </p:nvPr>
        </p:nvSpPr>
        <p:spPr>
          <a:xfrm>
            <a:off x="3154659" y="1066100"/>
            <a:ext cx="530400" cy="530400"/>
          </a:xfrm>
          <a:prstGeom prst="rect">
            <a:avLst/>
          </a:prstGeom>
          <a:noFill/>
          <a:ln>
            <a:noFill/>
          </a:ln>
        </p:spPr>
      </p:sp>
      <p:sp>
        <p:nvSpPr>
          <p:cNvPr id="309" name="Google Shape;309;p30"/>
          <p:cNvSpPr txBox="1">
            <a:spLocks noGrp="1"/>
          </p:cNvSpPr>
          <p:nvPr>
            <p:ph type="subTitle" idx="9"/>
          </p:nvPr>
        </p:nvSpPr>
        <p:spPr>
          <a:xfrm>
            <a:off x="6750600" y="2193728"/>
            <a:ext cx="2026200" cy="187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10" name="Google Shape;310;p30"/>
          <p:cNvSpPr txBox="1">
            <a:spLocks noGrp="1"/>
          </p:cNvSpPr>
          <p:nvPr>
            <p:ph type="subTitle" idx="13"/>
          </p:nvPr>
        </p:nvSpPr>
        <p:spPr>
          <a:xfrm>
            <a:off x="6750600" y="1964514"/>
            <a:ext cx="2026200" cy="219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311" name="Google Shape;311;p30"/>
          <p:cNvSpPr txBox="1">
            <a:spLocks noGrp="1"/>
          </p:cNvSpPr>
          <p:nvPr>
            <p:ph type="subTitle" idx="14"/>
          </p:nvPr>
        </p:nvSpPr>
        <p:spPr>
          <a:xfrm>
            <a:off x="6750600" y="2337664"/>
            <a:ext cx="2026200" cy="219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312" name="Google Shape;312;p30"/>
          <p:cNvSpPr>
            <a:spLocks noGrp="1"/>
          </p:cNvSpPr>
          <p:nvPr>
            <p:ph type="pic" idx="15"/>
          </p:nvPr>
        </p:nvSpPr>
        <p:spPr>
          <a:xfrm>
            <a:off x="6080709" y="1975864"/>
            <a:ext cx="530400" cy="530400"/>
          </a:xfrm>
          <a:prstGeom prst="rect">
            <a:avLst/>
          </a:prstGeom>
          <a:noFill/>
          <a:ln>
            <a:noFill/>
          </a:ln>
        </p:spPr>
      </p:sp>
      <p:sp>
        <p:nvSpPr>
          <p:cNvPr id="313" name="Google Shape;313;p30"/>
          <p:cNvSpPr txBox="1">
            <a:spLocks noGrp="1"/>
          </p:cNvSpPr>
          <p:nvPr>
            <p:ph type="subTitle" idx="16"/>
          </p:nvPr>
        </p:nvSpPr>
        <p:spPr>
          <a:xfrm>
            <a:off x="3824550" y="2193728"/>
            <a:ext cx="2026200" cy="187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14" name="Google Shape;314;p30"/>
          <p:cNvSpPr txBox="1">
            <a:spLocks noGrp="1"/>
          </p:cNvSpPr>
          <p:nvPr>
            <p:ph type="subTitle" idx="17"/>
          </p:nvPr>
        </p:nvSpPr>
        <p:spPr>
          <a:xfrm>
            <a:off x="3824550" y="1964514"/>
            <a:ext cx="2026200" cy="219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315" name="Google Shape;315;p30"/>
          <p:cNvSpPr txBox="1">
            <a:spLocks noGrp="1"/>
          </p:cNvSpPr>
          <p:nvPr>
            <p:ph type="subTitle" idx="18"/>
          </p:nvPr>
        </p:nvSpPr>
        <p:spPr>
          <a:xfrm>
            <a:off x="3824550" y="2337664"/>
            <a:ext cx="2026200" cy="219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316" name="Google Shape;316;p30"/>
          <p:cNvSpPr>
            <a:spLocks noGrp="1"/>
          </p:cNvSpPr>
          <p:nvPr>
            <p:ph type="pic" idx="19"/>
          </p:nvPr>
        </p:nvSpPr>
        <p:spPr>
          <a:xfrm>
            <a:off x="3154659" y="1975864"/>
            <a:ext cx="530400" cy="530400"/>
          </a:xfrm>
          <a:prstGeom prst="rect">
            <a:avLst/>
          </a:prstGeom>
          <a:noFill/>
          <a:ln>
            <a:noFill/>
          </a:ln>
        </p:spPr>
      </p:sp>
      <p:sp>
        <p:nvSpPr>
          <p:cNvPr id="317" name="Google Shape;317;p30"/>
          <p:cNvSpPr txBox="1">
            <a:spLocks noGrp="1"/>
          </p:cNvSpPr>
          <p:nvPr>
            <p:ph type="subTitle" idx="20"/>
          </p:nvPr>
        </p:nvSpPr>
        <p:spPr>
          <a:xfrm>
            <a:off x="6750600" y="3101715"/>
            <a:ext cx="2026200" cy="187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18" name="Google Shape;318;p30"/>
          <p:cNvSpPr txBox="1">
            <a:spLocks noGrp="1"/>
          </p:cNvSpPr>
          <p:nvPr>
            <p:ph type="subTitle" idx="21"/>
          </p:nvPr>
        </p:nvSpPr>
        <p:spPr>
          <a:xfrm>
            <a:off x="6750600" y="2872502"/>
            <a:ext cx="2026200" cy="219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319" name="Google Shape;319;p30"/>
          <p:cNvSpPr txBox="1">
            <a:spLocks noGrp="1"/>
          </p:cNvSpPr>
          <p:nvPr>
            <p:ph type="subTitle" idx="22"/>
          </p:nvPr>
        </p:nvSpPr>
        <p:spPr>
          <a:xfrm>
            <a:off x="6750600" y="3245652"/>
            <a:ext cx="2026200" cy="219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320" name="Google Shape;320;p30"/>
          <p:cNvSpPr>
            <a:spLocks noGrp="1"/>
          </p:cNvSpPr>
          <p:nvPr>
            <p:ph type="pic" idx="23"/>
          </p:nvPr>
        </p:nvSpPr>
        <p:spPr>
          <a:xfrm>
            <a:off x="6080709" y="2883852"/>
            <a:ext cx="530400" cy="530400"/>
          </a:xfrm>
          <a:prstGeom prst="rect">
            <a:avLst/>
          </a:prstGeom>
          <a:noFill/>
          <a:ln>
            <a:noFill/>
          </a:ln>
        </p:spPr>
      </p:sp>
      <p:sp>
        <p:nvSpPr>
          <p:cNvPr id="321" name="Google Shape;321;p30"/>
          <p:cNvSpPr txBox="1">
            <a:spLocks noGrp="1"/>
          </p:cNvSpPr>
          <p:nvPr>
            <p:ph type="subTitle" idx="24"/>
          </p:nvPr>
        </p:nvSpPr>
        <p:spPr>
          <a:xfrm>
            <a:off x="3824550" y="3101715"/>
            <a:ext cx="2026200" cy="187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22" name="Google Shape;322;p30"/>
          <p:cNvSpPr txBox="1">
            <a:spLocks noGrp="1"/>
          </p:cNvSpPr>
          <p:nvPr>
            <p:ph type="subTitle" idx="25"/>
          </p:nvPr>
        </p:nvSpPr>
        <p:spPr>
          <a:xfrm>
            <a:off x="3824550" y="2872502"/>
            <a:ext cx="2026200" cy="219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323" name="Google Shape;323;p30"/>
          <p:cNvSpPr txBox="1">
            <a:spLocks noGrp="1"/>
          </p:cNvSpPr>
          <p:nvPr>
            <p:ph type="subTitle" idx="26"/>
          </p:nvPr>
        </p:nvSpPr>
        <p:spPr>
          <a:xfrm>
            <a:off x="3824550" y="3245652"/>
            <a:ext cx="2026200" cy="219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324" name="Google Shape;324;p30"/>
          <p:cNvSpPr>
            <a:spLocks noGrp="1"/>
          </p:cNvSpPr>
          <p:nvPr>
            <p:ph type="pic" idx="27"/>
          </p:nvPr>
        </p:nvSpPr>
        <p:spPr>
          <a:xfrm>
            <a:off x="3154659" y="2883852"/>
            <a:ext cx="530400" cy="530400"/>
          </a:xfrm>
          <a:prstGeom prst="rect">
            <a:avLst/>
          </a:prstGeom>
          <a:noFill/>
          <a:ln>
            <a:noFill/>
          </a:ln>
        </p:spPr>
      </p:sp>
      <p:sp>
        <p:nvSpPr>
          <p:cNvPr id="325" name="Google Shape;325;p30"/>
          <p:cNvSpPr txBox="1">
            <a:spLocks noGrp="1"/>
          </p:cNvSpPr>
          <p:nvPr>
            <p:ph type="subTitle" idx="28"/>
          </p:nvPr>
        </p:nvSpPr>
        <p:spPr>
          <a:xfrm>
            <a:off x="6750600" y="4022919"/>
            <a:ext cx="2026200" cy="187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26" name="Google Shape;326;p30"/>
          <p:cNvSpPr txBox="1">
            <a:spLocks noGrp="1"/>
          </p:cNvSpPr>
          <p:nvPr>
            <p:ph type="subTitle" idx="29"/>
          </p:nvPr>
        </p:nvSpPr>
        <p:spPr>
          <a:xfrm>
            <a:off x="6750600" y="3793706"/>
            <a:ext cx="2026200" cy="219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327" name="Google Shape;327;p30"/>
          <p:cNvSpPr txBox="1">
            <a:spLocks noGrp="1"/>
          </p:cNvSpPr>
          <p:nvPr>
            <p:ph type="subTitle" idx="30"/>
          </p:nvPr>
        </p:nvSpPr>
        <p:spPr>
          <a:xfrm>
            <a:off x="6750600" y="4166856"/>
            <a:ext cx="2026200" cy="219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328" name="Google Shape;328;p30"/>
          <p:cNvSpPr>
            <a:spLocks noGrp="1"/>
          </p:cNvSpPr>
          <p:nvPr>
            <p:ph type="pic" idx="31"/>
          </p:nvPr>
        </p:nvSpPr>
        <p:spPr>
          <a:xfrm>
            <a:off x="6080709" y="3805056"/>
            <a:ext cx="530400" cy="530400"/>
          </a:xfrm>
          <a:prstGeom prst="rect">
            <a:avLst/>
          </a:prstGeom>
          <a:noFill/>
          <a:ln>
            <a:noFill/>
          </a:ln>
        </p:spPr>
      </p:sp>
      <p:sp>
        <p:nvSpPr>
          <p:cNvPr id="329" name="Google Shape;329;p30"/>
          <p:cNvSpPr txBox="1">
            <a:spLocks noGrp="1"/>
          </p:cNvSpPr>
          <p:nvPr>
            <p:ph type="subTitle" idx="32"/>
          </p:nvPr>
        </p:nvSpPr>
        <p:spPr>
          <a:xfrm>
            <a:off x="3824550" y="4022919"/>
            <a:ext cx="2026200" cy="1878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1pPr>
            <a:lvl2pPr lvl="1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2pPr>
            <a:lvl3pPr lvl="2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3pPr>
            <a:lvl4pPr lvl="3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4pPr>
            <a:lvl5pPr lvl="4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5pPr>
            <a:lvl6pPr lvl="5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6pPr>
            <a:lvl7pPr lvl="6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7pPr>
            <a:lvl8pPr lvl="7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8pPr>
            <a:lvl9pPr lvl="8">
              <a:spcBef>
                <a:spcPts val="0"/>
              </a:spcBef>
              <a:spcAft>
                <a:spcPts val="0"/>
              </a:spcAft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30" name="Google Shape;330;p30"/>
          <p:cNvSpPr txBox="1">
            <a:spLocks noGrp="1"/>
          </p:cNvSpPr>
          <p:nvPr>
            <p:ph type="subTitle" idx="33"/>
          </p:nvPr>
        </p:nvSpPr>
        <p:spPr>
          <a:xfrm>
            <a:off x="3824550" y="3793706"/>
            <a:ext cx="2026200" cy="219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2pPr>
            <a:lvl3pPr lvl="2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3pPr>
            <a:lvl4pPr lvl="3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4pPr>
            <a:lvl5pPr lvl="4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5pPr>
            <a:lvl6pPr lvl="5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6pPr>
            <a:lvl7pPr lvl="6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7pPr>
            <a:lvl8pPr lvl="7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8pPr>
            <a:lvl9pPr lvl="8">
              <a:spcBef>
                <a:spcPts val="0"/>
              </a:spcBef>
              <a:spcAft>
                <a:spcPts val="0"/>
              </a:spcAft>
              <a:buSzPts val="800"/>
              <a:buNone/>
              <a:defRPr sz="800"/>
            </a:lvl9pPr>
          </a:lstStyle>
          <a:p>
            <a:endParaRPr/>
          </a:p>
        </p:txBody>
      </p:sp>
      <p:sp>
        <p:nvSpPr>
          <p:cNvPr id="331" name="Google Shape;331;p30"/>
          <p:cNvSpPr txBox="1">
            <a:spLocks noGrp="1"/>
          </p:cNvSpPr>
          <p:nvPr>
            <p:ph type="subTitle" idx="34"/>
          </p:nvPr>
        </p:nvSpPr>
        <p:spPr>
          <a:xfrm>
            <a:off x="3824550" y="4166856"/>
            <a:ext cx="2026200" cy="219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Font typeface="DM Sans Light"/>
              <a:buNone/>
              <a:defRPr sz="9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332" name="Google Shape;332;p30"/>
          <p:cNvSpPr>
            <a:spLocks noGrp="1"/>
          </p:cNvSpPr>
          <p:nvPr>
            <p:ph type="pic" idx="35"/>
          </p:nvPr>
        </p:nvSpPr>
        <p:spPr>
          <a:xfrm>
            <a:off x="3154659" y="3805056"/>
            <a:ext cx="530400" cy="530400"/>
          </a:xfrm>
          <a:prstGeom prst="rect">
            <a:avLst/>
          </a:prstGeom>
          <a:noFill/>
          <a:ln>
            <a:noFill/>
          </a:ln>
        </p:spPr>
      </p:sp>
      <p:sp>
        <p:nvSpPr>
          <p:cNvPr id="333" name="Google Shape;333;p30"/>
          <p:cNvSpPr txBox="1">
            <a:spLocks noGrp="1"/>
          </p:cNvSpPr>
          <p:nvPr>
            <p:ph type="title"/>
          </p:nvPr>
        </p:nvSpPr>
        <p:spPr>
          <a:xfrm>
            <a:off x="361975" y="962100"/>
            <a:ext cx="2450700" cy="587700"/>
          </a:xfrm>
          <a:prstGeom prst="rect">
            <a:avLst/>
          </a:prstGeom>
        </p:spPr>
        <p:txBody>
          <a:bodyPr spcFirstLastPara="1" wrap="square" lIns="0" tIns="0" rIns="0" bIns="0" anchor="t" anchorCtr="0">
            <a:sp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9pPr>
          </a:lstStyle>
          <a:p>
            <a:endParaRPr/>
          </a:p>
        </p:txBody>
      </p:sp>
      <p:sp>
        <p:nvSpPr>
          <p:cNvPr id="334" name="Google Shape;334;p30"/>
          <p:cNvSpPr txBox="1">
            <a:spLocks noGrp="1"/>
          </p:cNvSpPr>
          <p:nvPr>
            <p:ph type="sldNum" idx="12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35" name="Google Shape;335;p30"/>
          <p:cNvSpPr txBox="1">
            <a:spLocks noGrp="1"/>
          </p:cNvSpPr>
          <p:nvPr>
            <p:ph type="subTitle" idx="36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DM Sans"/>
              <a:buNone/>
              <a:defRPr sz="7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potlight - Alt 2">
  <p:cSld name="CUSTOM_7_1">
    <p:bg>
      <p:bgPr>
        <a:solidFill>
          <a:schemeClr val="accent2"/>
        </a:solidFill>
        <a:effectLst/>
      </p:bgPr>
    </p:bg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31"/>
          <p:cNvSpPr/>
          <p:nvPr/>
        </p:nvSpPr>
        <p:spPr>
          <a:xfrm>
            <a:off x="0" y="0"/>
            <a:ext cx="45675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38" name="Google Shape;338;p31"/>
          <p:cNvSpPr txBox="1">
            <a:spLocks noGrp="1"/>
          </p:cNvSpPr>
          <p:nvPr>
            <p:ph type="title"/>
          </p:nvPr>
        </p:nvSpPr>
        <p:spPr>
          <a:xfrm>
            <a:off x="4975925" y="989088"/>
            <a:ext cx="3783600" cy="5877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3600"/>
            </a:lvl9pPr>
          </a:lstStyle>
          <a:p>
            <a:endParaRPr/>
          </a:p>
        </p:txBody>
      </p:sp>
      <p:sp>
        <p:nvSpPr>
          <p:cNvPr id="339" name="Google Shape;339;p31"/>
          <p:cNvSpPr>
            <a:spLocks noGrp="1"/>
          </p:cNvSpPr>
          <p:nvPr>
            <p:ph type="pic" idx="2"/>
          </p:nvPr>
        </p:nvSpPr>
        <p:spPr>
          <a:xfrm flipH="1">
            <a:off x="953803" y="1066100"/>
            <a:ext cx="2664300" cy="3002700"/>
          </a:xfrm>
          <a:prstGeom prst="rect">
            <a:avLst/>
          </a:prstGeom>
          <a:noFill/>
          <a:ln>
            <a:noFill/>
          </a:ln>
        </p:spPr>
      </p:sp>
      <p:sp>
        <p:nvSpPr>
          <p:cNvPr id="340" name="Google Shape;340;p31"/>
          <p:cNvSpPr txBox="1">
            <a:spLocks noGrp="1"/>
          </p:cNvSpPr>
          <p:nvPr>
            <p:ph type="body" idx="1"/>
          </p:nvPr>
        </p:nvSpPr>
        <p:spPr>
          <a:xfrm>
            <a:off x="4975925" y="4125662"/>
            <a:ext cx="3783600" cy="461700"/>
          </a:xfrm>
          <a:prstGeom prst="rect">
            <a:avLst/>
          </a:prstGeom>
          <a:noFill/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marL="914400" lvl="1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2pPr>
            <a:lvl3pPr marL="1371600" lvl="2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3pPr>
            <a:lvl4pPr marL="1828800" lvl="3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4pPr>
            <a:lvl5pPr marL="2286000" lvl="4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5pPr>
            <a:lvl6pPr marL="2743200" lvl="5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6pPr>
            <a:lvl7pPr marL="3200400" lvl="6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●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7pPr>
            <a:lvl8pPr marL="3657600" lvl="7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○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8pPr>
            <a:lvl9pPr marL="4114800" lvl="8" indent="-2921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DM Sans Light"/>
              <a:buChar char="■"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341" name="Google Shape;341;p31"/>
          <p:cNvSpPr txBox="1">
            <a:spLocks noGrp="1"/>
          </p:cNvSpPr>
          <p:nvPr>
            <p:ph type="sldNum" idx="12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42" name="Google Shape;342;p31"/>
          <p:cNvSpPr txBox="1">
            <a:spLocks noGrp="1"/>
          </p:cNvSpPr>
          <p:nvPr>
            <p:ph type="body" idx="3"/>
          </p:nvPr>
        </p:nvSpPr>
        <p:spPr>
          <a:xfrm>
            <a:off x="4975925" y="1943891"/>
            <a:ext cx="3783600" cy="1243200"/>
          </a:xfrm>
          <a:prstGeom prst="rect">
            <a:avLst/>
          </a:prstGeom>
          <a:noFill/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330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ewsreader"/>
              <a:buChar char="●"/>
              <a:defRPr sz="1600">
                <a:latin typeface="Newsreader"/>
                <a:ea typeface="Newsreader"/>
                <a:cs typeface="Newsreader"/>
                <a:sym typeface="Newsreader"/>
              </a:defRPr>
            </a:lvl1pPr>
            <a:lvl2pPr marL="914400" lvl="1" indent="-330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ewsreader"/>
              <a:buChar char="○"/>
              <a:defRPr sz="1600">
                <a:latin typeface="Newsreader"/>
                <a:ea typeface="Newsreader"/>
                <a:cs typeface="Newsreader"/>
                <a:sym typeface="Newsreader"/>
              </a:defRPr>
            </a:lvl2pPr>
            <a:lvl3pPr marL="1371600" lvl="2" indent="-330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ewsreader"/>
              <a:buChar char="■"/>
              <a:defRPr sz="1600">
                <a:latin typeface="Newsreader"/>
                <a:ea typeface="Newsreader"/>
                <a:cs typeface="Newsreader"/>
                <a:sym typeface="Newsreader"/>
              </a:defRPr>
            </a:lvl3pPr>
            <a:lvl4pPr marL="1828800" lvl="3" indent="-330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ewsreader"/>
              <a:buChar char="●"/>
              <a:defRPr sz="1600">
                <a:latin typeface="Newsreader"/>
                <a:ea typeface="Newsreader"/>
                <a:cs typeface="Newsreader"/>
                <a:sym typeface="Newsreader"/>
              </a:defRPr>
            </a:lvl4pPr>
            <a:lvl5pPr marL="2286000" lvl="4" indent="-330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ewsreader"/>
              <a:buChar char="○"/>
              <a:defRPr sz="1600">
                <a:latin typeface="Newsreader"/>
                <a:ea typeface="Newsreader"/>
                <a:cs typeface="Newsreader"/>
                <a:sym typeface="Newsreader"/>
              </a:defRPr>
            </a:lvl5pPr>
            <a:lvl6pPr marL="2743200" lvl="5" indent="-330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ewsreader"/>
              <a:buChar char="■"/>
              <a:defRPr sz="1600">
                <a:latin typeface="Newsreader"/>
                <a:ea typeface="Newsreader"/>
                <a:cs typeface="Newsreader"/>
                <a:sym typeface="Newsreader"/>
              </a:defRPr>
            </a:lvl6pPr>
            <a:lvl7pPr marL="3200400" lvl="6" indent="-330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ewsreader"/>
              <a:buChar char="●"/>
              <a:defRPr sz="1600">
                <a:latin typeface="Newsreader"/>
                <a:ea typeface="Newsreader"/>
                <a:cs typeface="Newsreader"/>
                <a:sym typeface="Newsreader"/>
              </a:defRPr>
            </a:lvl7pPr>
            <a:lvl8pPr marL="3657600" lvl="7" indent="-330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ewsreader"/>
              <a:buChar char="○"/>
              <a:defRPr sz="1600">
                <a:latin typeface="Newsreader"/>
                <a:ea typeface="Newsreader"/>
                <a:cs typeface="Newsreader"/>
                <a:sym typeface="Newsreader"/>
              </a:defRPr>
            </a:lvl8pPr>
            <a:lvl9pPr marL="4114800" lvl="8" indent="-330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Newsreader"/>
              <a:buChar char="■"/>
              <a:defRPr sz="1600">
                <a:latin typeface="Newsreader"/>
                <a:ea typeface="Newsreader"/>
                <a:cs typeface="Newsreader"/>
                <a:sym typeface="Newsreader"/>
              </a:defRPr>
            </a:lvl9pPr>
          </a:lstStyle>
          <a:p>
            <a:endParaRPr/>
          </a:p>
        </p:txBody>
      </p:sp>
      <p:sp>
        <p:nvSpPr>
          <p:cNvPr id="343" name="Google Shape;343;p31"/>
          <p:cNvSpPr txBox="1">
            <a:spLocks noGrp="1"/>
          </p:cNvSpPr>
          <p:nvPr>
            <p:ph type="subTitle" idx="4"/>
          </p:nvPr>
        </p:nvSpPr>
        <p:spPr>
          <a:xfrm>
            <a:off x="4975925" y="732775"/>
            <a:ext cx="3783600" cy="138600"/>
          </a:xfrm>
          <a:prstGeom prst="rect">
            <a:avLst/>
          </a:prstGeom>
        </p:spPr>
        <p:txBody>
          <a:bodyPr spcFirstLastPara="1" wrap="square" lIns="0" tIns="0" rIns="0" bIns="0" anchor="b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DM Sans Light"/>
              <a:buNone/>
              <a:defRPr>
                <a:latin typeface="DM Sans Light"/>
                <a:ea typeface="DM Sans Light"/>
                <a:cs typeface="DM Sans Light"/>
                <a:sym typeface="DM Sans Light"/>
              </a:defRPr>
            </a:lvl9pPr>
          </a:lstStyle>
          <a:p>
            <a:endParaRPr/>
          </a:p>
        </p:txBody>
      </p:sp>
      <p:sp>
        <p:nvSpPr>
          <p:cNvPr id="344" name="Google Shape;344;p31"/>
          <p:cNvSpPr txBox="1">
            <a:spLocks noGrp="1"/>
          </p:cNvSpPr>
          <p:nvPr>
            <p:ph type="subTitle" idx="5"/>
          </p:nvPr>
        </p:nvSpPr>
        <p:spPr>
          <a:xfrm>
            <a:off x="4975925" y="1647132"/>
            <a:ext cx="3783600" cy="1386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345" name="Google Shape;345;p31"/>
          <p:cNvSpPr txBox="1">
            <a:spLocks noGrp="1"/>
          </p:cNvSpPr>
          <p:nvPr>
            <p:ph type="subTitle" idx="6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DM Sans"/>
              <a:buNone/>
              <a:defRPr sz="700">
                <a:solidFill>
                  <a:schemeClr val="dk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r chart background">
  <p:cSld name="CUSTOM_8"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7" name="Google Shape;347;p32"/>
          <p:cNvGrpSpPr/>
          <p:nvPr/>
        </p:nvGrpSpPr>
        <p:grpSpPr>
          <a:xfrm>
            <a:off x="49" y="514398"/>
            <a:ext cx="9144297" cy="4115162"/>
            <a:chOff x="-18500" y="514395"/>
            <a:chExt cx="9219900" cy="4115162"/>
          </a:xfrm>
        </p:grpSpPr>
        <p:cxnSp>
          <p:nvCxnSpPr>
            <p:cNvPr id="348" name="Google Shape;348;p32"/>
            <p:cNvCxnSpPr/>
            <p:nvPr/>
          </p:nvCxnSpPr>
          <p:spPr>
            <a:xfrm>
              <a:off x="-18500" y="1028790"/>
              <a:ext cx="92199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49" name="Google Shape;349;p32"/>
            <p:cNvCxnSpPr/>
            <p:nvPr/>
          </p:nvCxnSpPr>
          <p:spPr>
            <a:xfrm>
              <a:off x="-18500" y="4629557"/>
              <a:ext cx="92199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0" name="Google Shape;350;p32"/>
            <p:cNvCxnSpPr/>
            <p:nvPr/>
          </p:nvCxnSpPr>
          <p:spPr>
            <a:xfrm>
              <a:off x="-18500" y="4115162"/>
              <a:ext cx="92199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1" name="Google Shape;351;p32"/>
            <p:cNvCxnSpPr/>
            <p:nvPr/>
          </p:nvCxnSpPr>
          <p:spPr>
            <a:xfrm>
              <a:off x="-18500" y="3600767"/>
              <a:ext cx="92199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2" name="Google Shape;352;p32"/>
            <p:cNvCxnSpPr/>
            <p:nvPr/>
          </p:nvCxnSpPr>
          <p:spPr>
            <a:xfrm>
              <a:off x="-18500" y="3086371"/>
              <a:ext cx="92199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3" name="Google Shape;353;p32"/>
            <p:cNvCxnSpPr/>
            <p:nvPr/>
          </p:nvCxnSpPr>
          <p:spPr>
            <a:xfrm>
              <a:off x="-18500" y="2571976"/>
              <a:ext cx="92199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4" name="Google Shape;354;p32"/>
            <p:cNvCxnSpPr/>
            <p:nvPr/>
          </p:nvCxnSpPr>
          <p:spPr>
            <a:xfrm>
              <a:off x="-18500" y="2057581"/>
              <a:ext cx="92199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5" name="Google Shape;355;p32"/>
            <p:cNvCxnSpPr/>
            <p:nvPr/>
          </p:nvCxnSpPr>
          <p:spPr>
            <a:xfrm>
              <a:off x="-18500" y="1543186"/>
              <a:ext cx="92199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356" name="Google Shape;356;p32"/>
            <p:cNvCxnSpPr/>
            <p:nvPr/>
          </p:nvCxnSpPr>
          <p:spPr>
            <a:xfrm>
              <a:off x="-18500" y="514395"/>
              <a:ext cx="9219900" cy="0"/>
            </a:xfrm>
            <a:prstGeom prst="straightConnector1">
              <a:avLst/>
            </a:prstGeom>
            <a:noFill/>
            <a:ln w="9525" cap="flat" cmpd="sng">
              <a:solidFill>
                <a:schemeClr val="accent6"/>
              </a:solidFill>
              <a:prstDash val="solid"/>
              <a:round/>
              <a:headEnd type="none" w="med" len="med"/>
              <a:tailEnd type="none" w="med" len="med"/>
            </a:ln>
          </p:spPr>
        </p:cxnSp>
      </p:grpSp>
      <p:sp>
        <p:nvSpPr>
          <p:cNvPr id="357" name="Google Shape;357;p32"/>
          <p:cNvSpPr txBox="1">
            <a:spLocks noGrp="1"/>
          </p:cNvSpPr>
          <p:nvPr>
            <p:ph type="sldNum" idx="12"/>
          </p:nvPr>
        </p:nvSpPr>
        <p:spPr>
          <a:xfrm>
            <a:off x="8227975" y="217725"/>
            <a:ext cx="548700" cy="2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91425" rIns="0" bIns="91425" anchor="ctr" anchorCtr="0">
            <a:noAutofit/>
          </a:bodyPr>
          <a:lstStyle>
            <a:lvl1pPr lvl="0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 algn="r">
              <a:buNone/>
              <a:defRPr sz="7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358" name="Google Shape;358;p32"/>
          <p:cNvSpPr txBox="1">
            <a:spLocks noGrp="1"/>
          </p:cNvSpPr>
          <p:nvPr>
            <p:ph type="subTitle" idx="1"/>
          </p:nvPr>
        </p:nvSpPr>
        <p:spPr>
          <a:xfrm>
            <a:off x="361975" y="217725"/>
            <a:ext cx="4163100" cy="237600"/>
          </a:xfrm>
          <a:prstGeom prst="rect">
            <a:avLst/>
          </a:prstGeom>
        </p:spPr>
        <p:txBody>
          <a:bodyPr spcFirstLastPara="1" wrap="square" lIns="0" tIns="0" rIns="0" bIns="0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700"/>
              <a:buFont typeface="DM Sans"/>
              <a:buNone/>
              <a:defRPr sz="700"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9" name="Google Shape;359;p32"/>
          <p:cNvSpPr txBox="1">
            <a:spLocks noGrp="1"/>
          </p:cNvSpPr>
          <p:nvPr>
            <p:ph type="subTitle" idx="2"/>
          </p:nvPr>
        </p:nvSpPr>
        <p:spPr>
          <a:xfrm>
            <a:off x="361975" y="732775"/>
            <a:ext cx="4163100" cy="138600"/>
          </a:xfrm>
          <a:prstGeom prst="rect">
            <a:avLst/>
          </a:prstGeom>
        </p:spPr>
        <p:txBody>
          <a:bodyPr spcFirstLastPara="1" wrap="square" lIns="0" tIns="0" rIns="0" bIns="0" anchor="b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000"/>
              <a:buFont typeface="DM Sans Light"/>
              <a:buNone/>
              <a:defRPr sz="1000">
                <a:latin typeface="DM Sans Light"/>
                <a:ea typeface="DM Sans Light"/>
                <a:cs typeface="DM Sans Light"/>
                <a:sym typeface="DM Sans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 you slide">
  <p:cSld name="CUSTOM_8_1">
    <p:bg>
      <p:bgPr>
        <a:solidFill>
          <a:schemeClr val="accent2"/>
        </a:solidFill>
        <a:effectLst/>
      </p:bgPr>
    </p:bg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33"/>
          <p:cNvSpPr/>
          <p:nvPr/>
        </p:nvSpPr>
        <p:spPr>
          <a:xfrm>
            <a:off x="50" y="-300"/>
            <a:ext cx="67089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362" name="Google Shape;362;p33"/>
          <p:cNvSpPr txBox="1">
            <a:spLocks noGrp="1"/>
          </p:cNvSpPr>
          <p:nvPr>
            <p:ph type="title"/>
          </p:nvPr>
        </p:nvSpPr>
        <p:spPr>
          <a:xfrm>
            <a:off x="451472" y="2024100"/>
            <a:ext cx="4163100" cy="1372500"/>
          </a:xfrm>
          <a:prstGeom prst="rect">
            <a:avLst/>
          </a:prstGeom>
        </p:spPr>
        <p:txBody>
          <a:bodyPr spcFirstLastPara="1" wrap="square" lIns="0" tIns="0" rIns="0" bIns="0" anchor="b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200">
                <a:solidFill>
                  <a:schemeClr val="dk1"/>
                </a:solidFill>
              </a:defRPr>
            </a:lvl1pPr>
            <a:lvl2pPr lvl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200">
                <a:solidFill>
                  <a:schemeClr val="dk1"/>
                </a:solidFill>
              </a:defRPr>
            </a:lvl2pPr>
            <a:lvl3pPr lvl="2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200">
                <a:solidFill>
                  <a:schemeClr val="dk1"/>
                </a:solidFill>
              </a:defRPr>
            </a:lvl3pPr>
            <a:lvl4pPr lvl="3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200">
                <a:solidFill>
                  <a:schemeClr val="dk1"/>
                </a:solidFill>
              </a:defRPr>
            </a:lvl4pPr>
            <a:lvl5pPr lvl="4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200">
                <a:solidFill>
                  <a:schemeClr val="dk1"/>
                </a:solidFill>
              </a:defRPr>
            </a:lvl5pPr>
            <a:lvl6pPr lvl="5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200">
                <a:solidFill>
                  <a:schemeClr val="dk1"/>
                </a:solidFill>
              </a:defRPr>
            </a:lvl6pPr>
            <a:lvl7pPr lvl="6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200">
                <a:solidFill>
                  <a:schemeClr val="dk1"/>
                </a:solidFill>
              </a:defRPr>
            </a:lvl7pPr>
            <a:lvl8pPr lvl="7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200">
                <a:solidFill>
                  <a:schemeClr val="dk1"/>
                </a:solidFill>
              </a:defRPr>
            </a:lvl8pPr>
            <a:lvl9pPr lvl="8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  <a:defRPr sz="42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363" name="Google Shape;363;p33"/>
          <p:cNvSpPr txBox="1">
            <a:spLocks noGrp="1"/>
          </p:cNvSpPr>
          <p:nvPr>
            <p:ph type="subTitle" idx="1"/>
          </p:nvPr>
        </p:nvSpPr>
        <p:spPr>
          <a:xfrm>
            <a:off x="451475" y="3776250"/>
            <a:ext cx="4163100" cy="426900"/>
          </a:xfrm>
          <a:prstGeom prst="rect">
            <a:avLst/>
          </a:prstGeom>
        </p:spPr>
        <p:txBody>
          <a:bodyPr spcFirstLastPara="1" wrap="square" lIns="0" tIns="0" rIns="0" bIns="0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DM Sans"/>
              <a:buNone/>
              <a:defRPr sz="1500">
                <a:solidFill>
                  <a:schemeClr val="accent2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DM Sans"/>
              <a:buNone/>
              <a:defRPr sz="1500">
                <a:solidFill>
                  <a:schemeClr val="accent2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DM Sans"/>
              <a:buNone/>
              <a:defRPr sz="1500">
                <a:solidFill>
                  <a:schemeClr val="accent2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DM Sans"/>
              <a:buNone/>
              <a:defRPr sz="1500">
                <a:solidFill>
                  <a:schemeClr val="accent2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DM Sans"/>
              <a:buNone/>
              <a:defRPr sz="1500">
                <a:solidFill>
                  <a:schemeClr val="accent2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DM Sans"/>
              <a:buNone/>
              <a:defRPr sz="1500">
                <a:solidFill>
                  <a:schemeClr val="accent2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DM Sans"/>
              <a:buNone/>
              <a:defRPr sz="1500">
                <a:solidFill>
                  <a:schemeClr val="accent2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DM Sans"/>
              <a:buNone/>
              <a:defRPr sz="1500">
                <a:solidFill>
                  <a:schemeClr val="accent2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500"/>
              <a:buFont typeface="DM Sans"/>
              <a:buNone/>
              <a:defRPr sz="1500">
                <a:solidFill>
                  <a:schemeClr val="accent2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3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366" name="Google Shape;366;p3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35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>
  <p:cSld name="Title and body">
    <p:spTree>
      <p:nvGrpSpPr>
        <p:cNvPr id="1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3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1" name="Google Shape;371;p3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>
  <p:cSld name="Title and two columns">
    <p:spTree>
      <p:nvGrpSpPr>
        <p:cNvPr id="1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p3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4" name="Google Shape;374;p3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375" name="Google Shape;375;p3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3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 column text"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3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80" name="Google Shape;380;p3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 point">
    <p:spTree>
      <p:nvGrpSpPr>
        <p:cNvPr id="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4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 title and description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4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5" name="Google Shape;385;p4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86" name="Google Shape;386;p4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">
    <p:spTree>
      <p:nvGrpSpPr>
        <p:cNvPr id="1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4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 number"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0" name="Google Shape;390;p4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91" name="Google Shape;391;p4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 algn="ctr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 algn="ctr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Agenda">
  <p:cSld name="Agenda"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45"/>
          <p:cNvSpPr txBox="1">
            <a:spLocks noGrp="1"/>
          </p:cNvSpPr>
          <p:nvPr>
            <p:ph type="title"/>
          </p:nvPr>
        </p:nvSpPr>
        <p:spPr>
          <a:xfrm>
            <a:off x="677325" y="1832775"/>
            <a:ext cx="3217200" cy="1484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5" name="Google Shape;395;p45"/>
          <p:cNvSpPr txBox="1">
            <a:spLocks noGrp="1"/>
          </p:cNvSpPr>
          <p:nvPr>
            <p:ph type="subTitle" idx="1"/>
          </p:nvPr>
        </p:nvSpPr>
        <p:spPr>
          <a:xfrm>
            <a:off x="4406650" y="393750"/>
            <a:ext cx="4409700" cy="5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396" name="Google Shape;396;p45"/>
          <p:cNvSpPr txBox="1">
            <a:spLocks noGrp="1"/>
          </p:cNvSpPr>
          <p:nvPr>
            <p:ph type="subTitle" idx="2"/>
          </p:nvPr>
        </p:nvSpPr>
        <p:spPr>
          <a:xfrm>
            <a:off x="4406650" y="1151705"/>
            <a:ext cx="4409700" cy="5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397" name="Google Shape;397;p45"/>
          <p:cNvSpPr txBox="1">
            <a:spLocks noGrp="1"/>
          </p:cNvSpPr>
          <p:nvPr>
            <p:ph type="subTitle" idx="3"/>
          </p:nvPr>
        </p:nvSpPr>
        <p:spPr>
          <a:xfrm>
            <a:off x="4406650" y="3425570"/>
            <a:ext cx="4409700" cy="5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398" name="Google Shape;398;p45"/>
          <p:cNvSpPr txBox="1">
            <a:spLocks noGrp="1"/>
          </p:cNvSpPr>
          <p:nvPr>
            <p:ph type="subTitle" idx="4"/>
          </p:nvPr>
        </p:nvSpPr>
        <p:spPr>
          <a:xfrm>
            <a:off x="4406650" y="1909660"/>
            <a:ext cx="4409700" cy="5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399" name="Google Shape;399;p45"/>
          <p:cNvSpPr txBox="1">
            <a:spLocks noGrp="1"/>
          </p:cNvSpPr>
          <p:nvPr>
            <p:ph type="subTitle" idx="5"/>
          </p:nvPr>
        </p:nvSpPr>
        <p:spPr>
          <a:xfrm>
            <a:off x="4406650" y="4183525"/>
            <a:ext cx="4409700" cy="5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400" name="Google Shape;400;p45"/>
          <p:cNvSpPr txBox="1">
            <a:spLocks noGrp="1"/>
          </p:cNvSpPr>
          <p:nvPr>
            <p:ph type="subTitle" idx="6"/>
          </p:nvPr>
        </p:nvSpPr>
        <p:spPr>
          <a:xfrm>
            <a:off x="4406650" y="2667615"/>
            <a:ext cx="4409700" cy="5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, body and image">
  <p:cSld name="Title, body and image">
    <p:spTree>
      <p:nvGrpSpPr>
        <p:cNvPr id="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4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3" name="Google Shape;403;p4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4473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404" name="Google Shape;404;p46"/>
          <p:cNvSpPr>
            <a:spLocks noGrp="1"/>
          </p:cNvSpPr>
          <p:nvPr>
            <p:ph type="pic" idx="2"/>
          </p:nvPr>
        </p:nvSpPr>
        <p:spPr>
          <a:xfrm>
            <a:off x="4992024" y="1152775"/>
            <a:ext cx="3840300" cy="34164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big ideas">
  <p:cSld name="Two big ideas"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47"/>
          <p:cNvSpPr txBox="1">
            <a:spLocks noGrp="1"/>
          </p:cNvSpPr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407" name="Google Shape;407;p47"/>
          <p:cNvSpPr txBox="1">
            <a:spLocks noGrp="1"/>
          </p:cNvSpPr>
          <p:nvPr>
            <p:ph type="body" idx="1"/>
          </p:nvPr>
        </p:nvSpPr>
        <p:spPr>
          <a:xfrm>
            <a:off x="483150" y="2237788"/>
            <a:ext cx="3619800" cy="23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408" name="Google Shape;408;p47"/>
          <p:cNvSpPr txBox="1">
            <a:spLocks noGrp="1"/>
          </p:cNvSpPr>
          <p:nvPr>
            <p:ph type="body" idx="2"/>
          </p:nvPr>
        </p:nvSpPr>
        <p:spPr>
          <a:xfrm>
            <a:off x="5048000" y="2237788"/>
            <a:ext cx="3619800" cy="23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409" name="Google Shape;409;p47"/>
          <p:cNvSpPr txBox="1">
            <a:spLocks noGrp="1"/>
          </p:cNvSpPr>
          <p:nvPr>
            <p:ph type="subTitle" idx="3"/>
          </p:nvPr>
        </p:nvSpPr>
        <p:spPr>
          <a:xfrm>
            <a:off x="483150" y="1336161"/>
            <a:ext cx="3619800" cy="5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410" name="Google Shape;410;p47"/>
          <p:cNvSpPr txBox="1">
            <a:spLocks noGrp="1"/>
          </p:cNvSpPr>
          <p:nvPr>
            <p:ph type="subTitle" idx="4"/>
          </p:nvPr>
        </p:nvSpPr>
        <p:spPr>
          <a:xfrm>
            <a:off x="5048000" y="1336161"/>
            <a:ext cx="3619800" cy="54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big ideas">
  <p:cSld name="Three big ideas"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48"/>
          <p:cNvSpPr txBox="1">
            <a:spLocks noGrp="1"/>
          </p:cNvSpPr>
          <p:nvPr>
            <p:ph type="body" idx="1"/>
          </p:nvPr>
        </p:nvSpPr>
        <p:spPr>
          <a:xfrm>
            <a:off x="483175" y="2417500"/>
            <a:ext cx="2455500" cy="23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413" name="Google Shape;413;p48"/>
          <p:cNvSpPr txBox="1">
            <a:spLocks noGrp="1"/>
          </p:cNvSpPr>
          <p:nvPr>
            <p:ph type="body" idx="2"/>
          </p:nvPr>
        </p:nvSpPr>
        <p:spPr>
          <a:xfrm>
            <a:off x="3347725" y="2417500"/>
            <a:ext cx="2455500" cy="23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414" name="Google Shape;414;p48"/>
          <p:cNvSpPr txBox="1">
            <a:spLocks noGrp="1"/>
          </p:cNvSpPr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415" name="Google Shape;415;p48"/>
          <p:cNvSpPr txBox="1">
            <a:spLocks noGrp="1"/>
          </p:cNvSpPr>
          <p:nvPr>
            <p:ph type="subTitle" idx="3"/>
          </p:nvPr>
        </p:nvSpPr>
        <p:spPr>
          <a:xfrm>
            <a:off x="483175" y="1336150"/>
            <a:ext cx="2455500" cy="77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416" name="Google Shape;416;p48"/>
          <p:cNvSpPr txBox="1">
            <a:spLocks noGrp="1"/>
          </p:cNvSpPr>
          <p:nvPr>
            <p:ph type="subTitle" idx="4"/>
          </p:nvPr>
        </p:nvSpPr>
        <p:spPr>
          <a:xfrm>
            <a:off x="3347725" y="1336150"/>
            <a:ext cx="2455500" cy="77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417" name="Google Shape;417;p48"/>
          <p:cNvSpPr txBox="1">
            <a:spLocks noGrp="1"/>
          </p:cNvSpPr>
          <p:nvPr>
            <p:ph type="subTitle" idx="5"/>
          </p:nvPr>
        </p:nvSpPr>
        <p:spPr>
          <a:xfrm>
            <a:off x="6212275" y="1336150"/>
            <a:ext cx="2455500" cy="77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418" name="Google Shape;418;p48"/>
          <p:cNvSpPr txBox="1">
            <a:spLocks noGrp="1"/>
          </p:cNvSpPr>
          <p:nvPr>
            <p:ph type="body" idx="6"/>
          </p:nvPr>
        </p:nvSpPr>
        <p:spPr>
          <a:xfrm>
            <a:off x="6212275" y="2417500"/>
            <a:ext cx="2455500" cy="237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ur big ideas">
  <p:cSld name="Four big ideas">
    <p:spTree>
      <p:nvGrpSpPr>
        <p:cNvPr id="1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49"/>
          <p:cNvSpPr txBox="1">
            <a:spLocks noGrp="1"/>
          </p:cNvSpPr>
          <p:nvPr>
            <p:ph type="body" idx="1"/>
          </p:nvPr>
        </p:nvSpPr>
        <p:spPr>
          <a:xfrm>
            <a:off x="366725" y="1759093"/>
            <a:ext cx="3838500" cy="113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421" name="Google Shape;421;p49"/>
          <p:cNvSpPr txBox="1">
            <a:spLocks noGrp="1"/>
          </p:cNvSpPr>
          <p:nvPr>
            <p:ph type="body" idx="2"/>
          </p:nvPr>
        </p:nvSpPr>
        <p:spPr>
          <a:xfrm>
            <a:off x="4938725" y="1759093"/>
            <a:ext cx="3838500" cy="113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422" name="Google Shape;422;p49"/>
          <p:cNvSpPr txBox="1">
            <a:spLocks noGrp="1"/>
          </p:cNvSpPr>
          <p:nvPr>
            <p:ph type="body" idx="3"/>
          </p:nvPr>
        </p:nvSpPr>
        <p:spPr>
          <a:xfrm>
            <a:off x="366750" y="3648575"/>
            <a:ext cx="3838500" cy="113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423" name="Google Shape;423;p49"/>
          <p:cNvSpPr txBox="1">
            <a:spLocks noGrp="1"/>
          </p:cNvSpPr>
          <p:nvPr>
            <p:ph type="body" idx="4"/>
          </p:nvPr>
        </p:nvSpPr>
        <p:spPr>
          <a:xfrm>
            <a:off x="4938750" y="3648575"/>
            <a:ext cx="3838500" cy="113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424" name="Google Shape;424;p49"/>
          <p:cNvSpPr txBox="1">
            <a:spLocks noGrp="1"/>
          </p:cNvSpPr>
          <p:nvPr>
            <p:ph type="title"/>
          </p:nvPr>
        </p:nvSpPr>
        <p:spPr>
          <a:xfrm>
            <a:off x="366750" y="450025"/>
            <a:ext cx="8184600" cy="758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endParaRPr/>
          </a:p>
        </p:txBody>
      </p:sp>
      <p:sp>
        <p:nvSpPr>
          <p:cNvPr id="425" name="Google Shape;425;p49"/>
          <p:cNvSpPr txBox="1">
            <a:spLocks noGrp="1"/>
          </p:cNvSpPr>
          <p:nvPr>
            <p:ph type="subTitle" idx="5"/>
          </p:nvPr>
        </p:nvSpPr>
        <p:spPr>
          <a:xfrm>
            <a:off x="366763" y="1277907"/>
            <a:ext cx="3838500" cy="4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426" name="Google Shape;426;p49"/>
          <p:cNvSpPr txBox="1">
            <a:spLocks noGrp="1"/>
          </p:cNvSpPr>
          <p:nvPr>
            <p:ph type="subTitle" idx="6"/>
          </p:nvPr>
        </p:nvSpPr>
        <p:spPr>
          <a:xfrm>
            <a:off x="4938738" y="1277907"/>
            <a:ext cx="3838500" cy="4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427" name="Google Shape;427;p49"/>
          <p:cNvSpPr txBox="1">
            <a:spLocks noGrp="1"/>
          </p:cNvSpPr>
          <p:nvPr>
            <p:ph type="subTitle" idx="7"/>
          </p:nvPr>
        </p:nvSpPr>
        <p:spPr>
          <a:xfrm>
            <a:off x="4938761" y="3167363"/>
            <a:ext cx="3838500" cy="4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428" name="Google Shape;428;p49"/>
          <p:cNvSpPr txBox="1">
            <a:spLocks noGrp="1"/>
          </p:cNvSpPr>
          <p:nvPr>
            <p:ph type="subTitle" idx="8"/>
          </p:nvPr>
        </p:nvSpPr>
        <p:spPr>
          <a:xfrm>
            <a:off x="366750" y="3167363"/>
            <a:ext cx="3838500" cy="4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image">
  <p:cSld name="Title and image">
    <p:spTree>
      <p:nvGrpSpPr>
        <p:cNvPr id="1" name="Shape 4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" name="Google Shape;430;p50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1" name="Google Shape;431;p50"/>
          <p:cNvSpPr>
            <a:spLocks noGrp="1"/>
          </p:cNvSpPr>
          <p:nvPr>
            <p:ph type="pic" idx="2"/>
          </p:nvPr>
        </p:nvSpPr>
        <p:spPr>
          <a:xfrm>
            <a:off x="311700" y="1170425"/>
            <a:ext cx="8520600" cy="3492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storyboards">
  <p:cSld name="Two storyboards"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51"/>
          <p:cNvSpPr txBox="1">
            <a:spLocks noGrp="1"/>
          </p:cNvSpPr>
          <p:nvPr>
            <p:ph type="body" idx="1"/>
          </p:nvPr>
        </p:nvSpPr>
        <p:spPr>
          <a:xfrm>
            <a:off x="311700" y="4080225"/>
            <a:ext cx="4027500" cy="9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434" name="Google Shape;434;p51"/>
          <p:cNvSpPr>
            <a:spLocks noGrp="1"/>
          </p:cNvSpPr>
          <p:nvPr>
            <p:ph type="pic" idx="2"/>
          </p:nvPr>
        </p:nvSpPr>
        <p:spPr>
          <a:xfrm>
            <a:off x="48048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435" name="Google Shape;435;p51"/>
          <p:cNvSpPr>
            <a:spLocks noGrp="1"/>
          </p:cNvSpPr>
          <p:nvPr>
            <p:ph type="pic" idx="3"/>
          </p:nvPr>
        </p:nvSpPr>
        <p:spPr>
          <a:xfrm>
            <a:off x="3117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436" name="Google Shape;436;p51"/>
          <p:cNvSpPr txBox="1">
            <a:spLocks noGrp="1"/>
          </p:cNvSpPr>
          <p:nvPr>
            <p:ph type="body" idx="4"/>
          </p:nvPr>
        </p:nvSpPr>
        <p:spPr>
          <a:xfrm>
            <a:off x="4804825" y="4080225"/>
            <a:ext cx="4027500" cy="926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437" name="Google Shape;437;p5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8" name="Google Shape;438;p51"/>
          <p:cNvSpPr txBox="1">
            <a:spLocks noGrp="1"/>
          </p:cNvSpPr>
          <p:nvPr>
            <p:ph type="subTitle" idx="5"/>
          </p:nvPr>
        </p:nvSpPr>
        <p:spPr>
          <a:xfrm>
            <a:off x="311725" y="3582900"/>
            <a:ext cx="4027500" cy="4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439" name="Google Shape;439;p51"/>
          <p:cNvSpPr txBox="1">
            <a:spLocks noGrp="1"/>
          </p:cNvSpPr>
          <p:nvPr>
            <p:ph type="subTitle" idx="6"/>
          </p:nvPr>
        </p:nvSpPr>
        <p:spPr>
          <a:xfrm>
            <a:off x="4804825" y="3582900"/>
            <a:ext cx="4027500" cy="4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ree storyboards">
  <p:cSld name="Three storyboards"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52"/>
          <p:cNvSpPr txBox="1">
            <a:spLocks noGrp="1"/>
          </p:cNvSpPr>
          <p:nvPr>
            <p:ph type="body" idx="1"/>
          </p:nvPr>
        </p:nvSpPr>
        <p:spPr>
          <a:xfrm>
            <a:off x="311700" y="3911700"/>
            <a:ext cx="2627100" cy="101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80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80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80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800"/>
              </a:spcBef>
              <a:spcAft>
                <a:spcPts val="80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442" name="Google Shape;442;p52"/>
          <p:cNvSpPr>
            <a:spLocks noGrp="1"/>
          </p:cNvSpPr>
          <p:nvPr>
            <p:ph type="pic" idx="2"/>
          </p:nvPr>
        </p:nvSpPr>
        <p:spPr>
          <a:xfrm>
            <a:off x="62052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443" name="Google Shape;443;p52"/>
          <p:cNvSpPr>
            <a:spLocks noGrp="1"/>
          </p:cNvSpPr>
          <p:nvPr>
            <p:ph type="pic" idx="3"/>
          </p:nvPr>
        </p:nvSpPr>
        <p:spPr>
          <a:xfrm>
            <a:off x="3117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444" name="Google Shape;444;p52"/>
          <p:cNvSpPr txBox="1">
            <a:spLocks noGrp="1"/>
          </p:cNvSpPr>
          <p:nvPr>
            <p:ph type="body" idx="4"/>
          </p:nvPr>
        </p:nvSpPr>
        <p:spPr>
          <a:xfrm>
            <a:off x="6205225" y="3911700"/>
            <a:ext cx="2627100" cy="101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445" name="Google Shape;445;p52"/>
          <p:cNvSpPr>
            <a:spLocks noGrp="1"/>
          </p:cNvSpPr>
          <p:nvPr>
            <p:ph type="pic" idx="5"/>
          </p:nvPr>
        </p:nvSpPr>
        <p:spPr>
          <a:xfrm>
            <a:off x="3255250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446" name="Google Shape;446;p52"/>
          <p:cNvSpPr txBox="1">
            <a:spLocks noGrp="1"/>
          </p:cNvSpPr>
          <p:nvPr>
            <p:ph type="body" idx="6"/>
          </p:nvPr>
        </p:nvSpPr>
        <p:spPr>
          <a:xfrm>
            <a:off x="3255250" y="3911700"/>
            <a:ext cx="2627100" cy="1018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>
            <a:endParaRPr/>
          </a:p>
        </p:txBody>
      </p:sp>
      <p:sp>
        <p:nvSpPr>
          <p:cNvPr id="447" name="Google Shape;447;p52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8" name="Google Shape;448;p52"/>
          <p:cNvSpPr txBox="1">
            <a:spLocks noGrp="1"/>
          </p:cNvSpPr>
          <p:nvPr>
            <p:ph type="subTitle" idx="7"/>
          </p:nvPr>
        </p:nvSpPr>
        <p:spPr>
          <a:xfrm>
            <a:off x="311725" y="3430500"/>
            <a:ext cx="2627100" cy="4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449" name="Google Shape;449;p52"/>
          <p:cNvSpPr txBox="1">
            <a:spLocks noGrp="1"/>
          </p:cNvSpPr>
          <p:nvPr>
            <p:ph type="subTitle" idx="8"/>
          </p:nvPr>
        </p:nvSpPr>
        <p:spPr>
          <a:xfrm>
            <a:off x="6205225" y="3430500"/>
            <a:ext cx="2627100" cy="4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  <p:sp>
        <p:nvSpPr>
          <p:cNvPr id="450" name="Google Shape;450;p52"/>
          <p:cNvSpPr txBox="1">
            <a:spLocks noGrp="1"/>
          </p:cNvSpPr>
          <p:nvPr>
            <p:ph type="subTitle" idx="9"/>
          </p:nvPr>
        </p:nvSpPr>
        <p:spPr>
          <a:xfrm>
            <a:off x="3255250" y="3430500"/>
            <a:ext cx="2627100" cy="48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only">
  <p:cSld name="Image only"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53"/>
          <p:cNvSpPr>
            <a:spLocks noGrp="1"/>
          </p:cNvSpPr>
          <p:nvPr>
            <p:ph type="pic" idx="2"/>
          </p:nvPr>
        </p:nvSpPr>
        <p:spPr>
          <a:xfrm>
            <a:off x="311700" y="445025"/>
            <a:ext cx="8520600" cy="42183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 grid">
  <p:cSld name="Image grid"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54"/>
          <p:cNvSpPr>
            <a:spLocks noGrp="1"/>
          </p:cNvSpPr>
          <p:nvPr>
            <p:ph type="pic" idx="2"/>
          </p:nvPr>
        </p:nvSpPr>
        <p:spPr>
          <a:xfrm>
            <a:off x="338960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55" name="Google Shape;455;p54"/>
          <p:cNvSpPr>
            <a:spLocks noGrp="1"/>
          </p:cNvSpPr>
          <p:nvPr>
            <p:ph type="pic" idx="3"/>
          </p:nvPr>
        </p:nvSpPr>
        <p:spPr>
          <a:xfrm>
            <a:off x="5195935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56" name="Google Shape;456;p54"/>
          <p:cNvSpPr>
            <a:spLocks noGrp="1"/>
          </p:cNvSpPr>
          <p:nvPr>
            <p:ph type="pic" idx="4"/>
          </p:nvPr>
        </p:nvSpPr>
        <p:spPr>
          <a:xfrm>
            <a:off x="700227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57" name="Google Shape;457;p54"/>
          <p:cNvSpPr>
            <a:spLocks noGrp="1"/>
          </p:cNvSpPr>
          <p:nvPr>
            <p:ph type="pic" idx="5"/>
          </p:nvPr>
        </p:nvSpPr>
        <p:spPr>
          <a:xfrm>
            <a:off x="3389588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58" name="Google Shape;458;p54"/>
          <p:cNvSpPr>
            <a:spLocks noGrp="1"/>
          </p:cNvSpPr>
          <p:nvPr>
            <p:ph type="pic" idx="6"/>
          </p:nvPr>
        </p:nvSpPr>
        <p:spPr>
          <a:xfrm>
            <a:off x="5195922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59" name="Google Shape;459;p54"/>
          <p:cNvSpPr>
            <a:spLocks noGrp="1"/>
          </p:cNvSpPr>
          <p:nvPr>
            <p:ph type="pic" idx="7"/>
          </p:nvPr>
        </p:nvSpPr>
        <p:spPr>
          <a:xfrm>
            <a:off x="7002257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60" name="Google Shape;460;p54"/>
          <p:cNvSpPr txBox="1">
            <a:spLocks noGrp="1"/>
          </p:cNvSpPr>
          <p:nvPr>
            <p:ph type="title"/>
          </p:nvPr>
        </p:nvSpPr>
        <p:spPr>
          <a:xfrm>
            <a:off x="351550" y="445025"/>
            <a:ext cx="2596800" cy="170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1" name="Google Shape;461;p54"/>
          <p:cNvSpPr>
            <a:spLocks noGrp="1"/>
          </p:cNvSpPr>
          <p:nvPr>
            <p:ph type="pic" idx="8"/>
          </p:nvPr>
        </p:nvSpPr>
        <p:spPr>
          <a:xfrm>
            <a:off x="3389588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62" name="Google Shape;462;p54"/>
          <p:cNvSpPr>
            <a:spLocks noGrp="1"/>
          </p:cNvSpPr>
          <p:nvPr>
            <p:ph type="pic" idx="9"/>
          </p:nvPr>
        </p:nvSpPr>
        <p:spPr>
          <a:xfrm>
            <a:off x="5195922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463" name="Google Shape;463;p54"/>
          <p:cNvSpPr>
            <a:spLocks noGrp="1"/>
          </p:cNvSpPr>
          <p:nvPr>
            <p:ph type="pic" idx="13"/>
          </p:nvPr>
        </p:nvSpPr>
        <p:spPr>
          <a:xfrm>
            <a:off x="7002257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pos="5564">
          <p15:clr>
            <a:srgbClr val="E46962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dk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body" idx="1"/>
          </p:nvPr>
        </p:nvSpPr>
        <p:spPr>
          <a:xfrm>
            <a:off x="361850" y="2004025"/>
            <a:ext cx="5627400" cy="25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>
            <a:lvl1pPr marL="457200" lvl="0" indent="-30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●"/>
              <a:def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marL="914400" lvl="1" indent="-3048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○"/>
              <a:def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lvl="2" indent="-3048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■"/>
              <a:def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lvl="3" indent="-3048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●"/>
              <a:def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lvl="4" indent="-3048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○"/>
              <a:def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lvl="5" indent="-3048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■"/>
              <a:def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lvl="6" indent="-3048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●"/>
              <a:def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lvl="7" indent="-304800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○"/>
              <a:def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lvl="8" indent="-304800">
              <a:lnSpc>
                <a:spcPct val="115000"/>
              </a:lnSpc>
              <a:spcBef>
                <a:spcPts val="800"/>
              </a:spcBef>
              <a:spcAft>
                <a:spcPts val="800"/>
              </a:spcAft>
              <a:buClr>
                <a:schemeClr val="lt1"/>
              </a:buClr>
              <a:buSzPts val="1200"/>
              <a:buFont typeface="DM Sans"/>
              <a:buChar char="■"/>
              <a:def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438150" y="524575"/>
            <a:ext cx="5433000" cy="9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Newsreader"/>
              <a:buNone/>
              <a:defRPr sz="3000">
                <a:solidFill>
                  <a:schemeClr val="lt1"/>
                </a:solidFill>
                <a:latin typeface="Newsreader"/>
                <a:ea typeface="Newsreader"/>
                <a:cs typeface="Newsreader"/>
                <a:sym typeface="Newsreade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body" idx="2"/>
          </p:nvPr>
        </p:nvSpPr>
        <p:spPr>
          <a:xfrm>
            <a:off x="4700200" y="1614100"/>
            <a:ext cx="3756600" cy="2547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●"/>
              <a:def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○"/>
              <a:def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■"/>
              <a:def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●"/>
              <a:def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○"/>
              <a:def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■"/>
              <a:def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●"/>
              <a:def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○"/>
              <a:def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DM Sans"/>
              <a:buChar char="■"/>
              <a:defRPr sz="1200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  <p:sldLayoutId id="2147483675" r:id="rId28"/>
    <p:sldLayoutId id="2147483676" r:id="rId29"/>
    <p:sldLayoutId id="2147483677" r:id="rId30"/>
    <p:sldLayoutId id="2147483678" r:id="rId31"/>
    <p:sldLayoutId id="2147483679" r:id="rId32"/>
    <p:sldLayoutId id="2147483680" r:id="rId33"/>
    <p:sldLayoutId id="2147483681" r:id="rId34"/>
    <p:sldLayoutId id="2147483682" r:id="rId35"/>
    <p:sldLayoutId id="2147483683" r:id="rId36"/>
    <p:sldLayoutId id="2147483684" r:id="rId37"/>
    <p:sldLayoutId id="2147483685" r:id="rId38"/>
    <p:sldLayoutId id="2147483686" r:id="rId39"/>
    <p:sldLayoutId id="2147483687" r:id="rId40"/>
    <p:sldLayoutId id="2147483688" r:id="rId41"/>
    <p:sldLayoutId id="2147483689" r:id="rId42"/>
    <p:sldLayoutId id="2147483690" r:id="rId43"/>
    <p:sldLayoutId id="2147483691" r:id="rId44"/>
    <p:sldLayoutId id="2147483692" r:id="rId45"/>
    <p:sldLayoutId id="2147483693" r:id="rId46"/>
    <p:sldLayoutId id="2147483694" r:id="rId47"/>
    <p:sldLayoutId id="2147483695" r:id="rId48"/>
    <p:sldLayoutId id="2147483696" r:id="rId49"/>
    <p:sldLayoutId id="2147483697" r:id="rId50"/>
    <p:sldLayoutId id="2147483698" r:id="rId51"/>
    <p:sldLayoutId id="2147483699" r:id="rId52"/>
    <p:sldLayoutId id="2147483700" r:id="rId5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pos="5529">
          <p15:clr>
            <a:srgbClr val="E46962"/>
          </p15:clr>
        </p15:guide>
        <p15:guide id="2" orient="horz" pos="233">
          <p15:clr>
            <a:srgbClr val="E46962"/>
          </p15:clr>
        </p15:guide>
        <p15:guide id="3" orient="horz" pos="3011">
          <p15:clr>
            <a:srgbClr val="E46962"/>
          </p15:clr>
        </p15:guide>
        <p15:guide id="4" pos="2850">
          <p15:clr>
            <a:srgbClr val="E46962"/>
          </p15:clr>
        </p15:guide>
        <p15:guide id="5" pos="2910">
          <p15:clr>
            <a:srgbClr val="E46962"/>
          </p15:clr>
        </p15:guide>
        <p15:guide id="6" pos="1468">
          <p15:clr>
            <a:srgbClr val="E46962"/>
          </p15:clr>
        </p15:guide>
        <p15:guide id="7" pos="1527">
          <p15:clr>
            <a:srgbClr val="E46962"/>
          </p15:clr>
        </p15:guide>
        <p15:guide id="8" pos="4226">
          <p15:clr>
            <a:srgbClr val="E46962"/>
          </p15:clr>
        </p15:guide>
        <p15:guide id="9" pos="4285">
          <p15:clr>
            <a:srgbClr val="E46962"/>
          </p15:clr>
        </p15:guide>
        <p15:guide id="10" pos="3773">
          <p15:clr>
            <a:srgbClr val="E46962"/>
          </p15:clr>
        </p15:guide>
        <p15:guide id="11" pos="3830">
          <p15:clr>
            <a:srgbClr val="E46962"/>
          </p15:clr>
        </p15:guide>
        <p15:guide id="12" pos="1930">
          <p15:clr>
            <a:srgbClr val="E46962"/>
          </p15:clr>
        </p15:guide>
        <p15:guide id="13" pos="1987">
          <p15:clr>
            <a:srgbClr val="E46962"/>
          </p15:clr>
        </p15:guide>
        <p15:guide id="14" orient="horz" pos="2867">
          <p15:clr>
            <a:srgbClr val="E46962"/>
          </p15:clr>
        </p15:guide>
        <p15:guide id="15" orient="horz" pos="1135">
          <p15:clr>
            <a:srgbClr val="E46962"/>
          </p15:clr>
        </p15:guide>
        <p15:guide id="16" orient="horz" pos="1194">
          <p15:clr>
            <a:srgbClr val="E46962"/>
          </p15:clr>
        </p15:guide>
        <p15:guide id="17" orient="horz" pos="2043">
          <p15:clr>
            <a:srgbClr val="E46962"/>
          </p15:clr>
        </p15:guide>
        <p15:guide id="18" orient="horz" pos="2103">
          <p15:clr>
            <a:srgbClr val="E46962"/>
          </p15:clr>
        </p15:guide>
        <p15:guide id="19" pos="228">
          <p15:clr>
            <a:srgbClr val="E46962"/>
          </p15:clr>
        </p15:guide>
        <p15:guide id="20" orient="horz" pos="672">
          <p15:clr>
            <a:srgbClr val="E46962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330B"/>
        </a:solidFill>
        <a:effectLst/>
      </p:bgPr>
    </p:bg>
    <p:spTree>
      <p:nvGrpSpPr>
        <p:cNvPr id="1" name="Shape 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8" name="Google Shape;468;p55"/>
          <p:cNvSpPr txBox="1">
            <a:spLocks noGrp="1"/>
          </p:cNvSpPr>
          <p:nvPr>
            <p:ph type="title"/>
          </p:nvPr>
        </p:nvSpPr>
        <p:spPr>
          <a:xfrm>
            <a:off x="1027150" y="4038925"/>
            <a:ext cx="7313100" cy="1134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Banking that </a:t>
            </a:r>
            <a:r>
              <a:rPr lang="en" i="1"/>
              <a:t>grows </a:t>
            </a:r>
            <a:r>
              <a:rPr lang="en"/>
              <a:t>with </a:t>
            </a:r>
            <a:r>
              <a:rPr lang="en" i="1"/>
              <a:t>you</a:t>
            </a:r>
            <a:endParaRPr i="1"/>
          </a:p>
        </p:txBody>
      </p:sp>
      <p:sp>
        <p:nvSpPr>
          <p:cNvPr id="469" name="Google Shape;469;p55"/>
          <p:cNvSpPr/>
          <p:nvPr/>
        </p:nvSpPr>
        <p:spPr>
          <a:xfrm>
            <a:off x="2329800" y="567325"/>
            <a:ext cx="4218900" cy="3327300"/>
          </a:xfrm>
          <a:prstGeom prst="rect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470" name="Google Shape;470;p55"/>
          <p:cNvPicPr preferRelativeResize="0"/>
          <p:nvPr/>
        </p:nvPicPr>
        <p:blipFill rotWithShape="1">
          <a:blip r:embed="rId3">
            <a:alphaModFix/>
          </a:blip>
          <a:srcRect l="7549" t="17560" r="7912" b="15464"/>
          <a:stretch/>
        </p:blipFill>
        <p:spPr>
          <a:xfrm>
            <a:off x="2423700" y="666525"/>
            <a:ext cx="4009975" cy="3106324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330B"/>
        </a:solidFill>
        <a:effectLst/>
      </p:bgPr>
    </p:bg>
    <p:spTree>
      <p:nvGrpSpPr>
        <p:cNvPr id="1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56"/>
          <p:cNvSpPr txBox="1">
            <a:spLocks noGrp="1"/>
          </p:cNvSpPr>
          <p:nvPr>
            <p:ph type="title"/>
          </p:nvPr>
        </p:nvSpPr>
        <p:spPr>
          <a:xfrm>
            <a:off x="404550" y="474875"/>
            <a:ext cx="8241000" cy="6969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Our Management Team</a:t>
            </a:r>
            <a:endParaRPr/>
          </a:p>
        </p:txBody>
      </p:sp>
      <p:sp>
        <p:nvSpPr>
          <p:cNvPr id="476" name="Google Shape;476;p56"/>
          <p:cNvSpPr txBox="1"/>
          <p:nvPr/>
        </p:nvSpPr>
        <p:spPr>
          <a:xfrm>
            <a:off x="4666250" y="4641525"/>
            <a:ext cx="44895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77" name="Google Shape;477;p56"/>
          <p:cNvSpPr txBox="1"/>
          <p:nvPr/>
        </p:nvSpPr>
        <p:spPr>
          <a:xfrm>
            <a:off x="1936925" y="1456550"/>
            <a:ext cx="4992000" cy="309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/>
          <a:p>
            <a:pPr marL="0" lvl="0" indent="0" algn="ctr" rtl="0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300" dirty="0">
              <a:solidFill>
                <a:schemeClr val="dk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330B"/>
        </a:solidFill>
        <a:effectLst/>
      </p:bgPr>
    </p:bg>
    <p:spTree>
      <p:nvGrpSpPr>
        <p:cNvPr id="1" name="Shape 4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2" name="Google Shape;482;p57"/>
          <p:cNvSpPr txBox="1">
            <a:spLocks noGrp="1"/>
          </p:cNvSpPr>
          <p:nvPr>
            <p:ph type="title"/>
          </p:nvPr>
        </p:nvSpPr>
        <p:spPr>
          <a:xfrm>
            <a:off x="286550" y="445500"/>
            <a:ext cx="8014800" cy="5877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Where we started</a:t>
            </a:r>
            <a:endParaRPr/>
          </a:p>
        </p:txBody>
      </p:sp>
      <p:sp>
        <p:nvSpPr>
          <p:cNvPr id="483" name="Google Shape;483;p57"/>
          <p:cNvSpPr/>
          <p:nvPr/>
        </p:nvSpPr>
        <p:spPr>
          <a:xfrm>
            <a:off x="2120888" y="1454275"/>
            <a:ext cx="1173829" cy="1569600"/>
          </a:xfrm>
          <a:prstGeom prst="flowChartOffpageConnector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4800000" algn="bl" rotWithShape="0">
              <a:srgbClr val="CCCCCC">
                <a:alpha val="73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84" name="Google Shape;484;p57"/>
          <p:cNvSpPr txBox="1"/>
          <p:nvPr/>
        </p:nvSpPr>
        <p:spPr>
          <a:xfrm>
            <a:off x="2032788" y="1506600"/>
            <a:ext cx="1350000" cy="11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Total Assets</a:t>
            </a:r>
            <a:endParaRPr sz="2000" b="1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$781 MM</a:t>
            </a:r>
            <a:endParaRPr sz="1500" b="1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85" name="Google Shape;485;p57"/>
          <p:cNvSpPr/>
          <p:nvPr/>
        </p:nvSpPr>
        <p:spPr>
          <a:xfrm>
            <a:off x="3721025" y="1454275"/>
            <a:ext cx="1173829" cy="1569600"/>
          </a:xfrm>
          <a:prstGeom prst="flowChartOffpageConnector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4800000" algn="bl" rotWithShape="0">
              <a:srgbClr val="CCCCCC">
                <a:alpha val="73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86" name="Google Shape;486;p57"/>
          <p:cNvSpPr txBox="1"/>
          <p:nvPr/>
        </p:nvSpPr>
        <p:spPr>
          <a:xfrm>
            <a:off x="3613451" y="1506600"/>
            <a:ext cx="1407600" cy="11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Loans</a:t>
            </a:r>
            <a:endParaRPr sz="2000" b="1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$628 MM</a:t>
            </a:r>
            <a:endParaRPr sz="1500" b="1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87" name="Google Shape;487;p57"/>
          <p:cNvSpPr/>
          <p:nvPr/>
        </p:nvSpPr>
        <p:spPr>
          <a:xfrm>
            <a:off x="5361850" y="1454275"/>
            <a:ext cx="1173829" cy="1569600"/>
          </a:xfrm>
          <a:prstGeom prst="flowChartOffpageConnector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4800000" algn="bl" rotWithShape="0">
              <a:srgbClr val="CCCCCC">
                <a:alpha val="73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88" name="Google Shape;488;p57"/>
          <p:cNvSpPr txBox="1"/>
          <p:nvPr/>
        </p:nvSpPr>
        <p:spPr>
          <a:xfrm>
            <a:off x="5244976" y="1506600"/>
            <a:ext cx="1407600" cy="11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Deposits</a:t>
            </a:r>
            <a:endParaRPr sz="1900" b="1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900" b="1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$671 MM</a:t>
            </a:r>
            <a:endParaRPr sz="2100" b="1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89" name="Google Shape;489;p57"/>
          <p:cNvSpPr/>
          <p:nvPr/>
        </p:nvSpPr>
        <p:spPr>
          <a:xfrm>
            <a:off x="2132763" y="3225300"/>
            <a:ext cx="1173829" cy="1569600"/>
          </a:xfrm>
          <a:prstGeom prst="flowChartOffpageConnector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4800000" algn="bl" rotWithShape="0">
              <a:srgbClr val="CCCCCC">
                <a:alpha val="73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90" name="Google Shape;490;p57"/>
          <p:cNvSpPr/>
          <p:nvPr/>
        </p:nvSpPr>
        <p:spPr>
          <a:xfrm>
            <a:off x="3730325" y="3225300"/>
            <a:ext cx="1173829" cy="1569600"/>
          </a:xfrm>
          <a:prstGeom prst="flowChartOffpageConnector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4800000" algn="bl" rotWithShape="0">
              <a:srgbClr val="CCCCCC">
                <a:alpha val="73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91" name="Google Shape;491;p57"/>
          <p:cNvSpPr/>
          <p:nvPr/>
        </p:nvSpPr>
        <p:spPr>
          <a:xfrm>
            <a:off x="5402425" y="3225300"/>
            <a:ext cx="1173829" cy="1569600"/>
          </a:xfrm>
          <a:prstGeom prst="flowChartOffpageConnector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4800000" algn="bl" rotWithShape="0">
              <a:srgbClr val="CCCCCC">
                <a:alpha val="73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92" name="Google Shape;492;p57"/>
          <p:cNvSpPr txBox="1"/>
          <p:nvPr/>
        </p:nvSpPr>
        <p:spPr>
          <a:xfrm>
            <a:off x="2044675" y="3337800"/>
            <a:ext cx="1350000" cy="11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ROE</a:t>
            </a:r>
            <a:endParaRPr sz="2000" b="1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3.85%</a:t>
            </a:r>
            <a:endParaRPr sz="2800" b="1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93" name="Google Shape;493;p57"/>
          <p:cNvSpPr txBox="1"/>
          <p:nvPr/>
        </p:nvSpPr>
        <p:spPr>
          <a:xfrm>
            <a:off x="3603300" y="3337800"/>
            <a:ext cx="1407600" cy="11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ROA</a:t>
            </a:r>
            <a:endParaRPr sz="2000" b="1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0.24%</a:t>
            </a:r>
            <a:endParaRPr sz="2800" b="1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494" name="Google Shape;494;p57"/>
          <p:cNvSpPr txBox="1"/>
          <p:nvPr/>
        </p:nvSpPr>
        <p:spPr>
          <a:xfrm>
            <a:off x="5314313" y="3337800"/>
            <a:ext cx="1350000" cy="1169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NIM</a:t>
            </a:r>
            <a:endParaRPr sz="2000" b="1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3.24%</a:t>
            </a:r>
            <a:endParaRPr sz="2800" b="1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330B"/>
        </a:solidFill>
        <a:effectLst/>
      </p:bgPr>
    </p:bg>
    <p:spTree>
      <p:nvGrpSpPr>
        <p:cNvPr id="1" name="Shape 4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9" name="Google Shape;499;p58"/>
          <p:cNvSpPr txBox="1">
            <a:spLocks noGrp="1"/>
          </p:cNvSpPr>
          <p:nvPr>
            <p:ph type="title"/>
          </p:nvPr>
        </p:nvSpPr>
        <p:spPr>
          <a:xfrm>
            <a:off x="1241700" y="445500"/>
            <a:ext cx="6566700" cy="5877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Areas of Concern</a:t>
            </a:r>
            <a:endParaRPr/>
          </a:p>
        </p:txBody>
      </p:sp>
      <p:sp>
        <p:nvSpPr>
          <p:cNvPr id="500" name="Google Shape;500;p58"/>
          <p:cNvSpPr txBox="1">
            <a:spLocks noGrp="1"/>
          </p:cNvSpPr>
          <p:nvPr>
            <p:ph type="body" idx="3"/>
          </p:nvPr>
        </p:nvSpPr>
        <p:spPr>
          <a:xfrm>
            <a:off x="1772250" y="1467425"/>
            <a:ext cx="5505600" cy="2827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45720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Ineffective Loan &amp; Deposit Pricing</a:t>
            </a:r>
            <a:endParaRPr sz="2100"/>
          </a:p>
          <a:p>
            <a:pPr marL="45720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Weak Earnings </a:t>
            </a:r>
            <a:endParaRPr sz="2100"/>
          </a:p>
          <a:p>
            <a:pPr marL="45720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Downward trend in ROA, ROE, NIM</a:t>
            </a:r>
            <a:endParaRPr sz="2100"/>
          </a:p>
          <a:p>
            <a:pPr marL="45720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Worsening Efficiency Ratio</a:t>
            </a:r>
            <a:endParaRPr sz="2100"/>
          </a:p>
          <a:p>
            <a:pPr marL="45720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Inadequate Liquidity</a:t>
            </a:r>
            <a:endParaRPr sz="2100"/>
          </a:p>
          <a:p>
            <a:pPr marL="457200" lvl="0" indent="-3619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Low Stock Price</a:t>
            </a:r>
            <a:endParaRPr sz="2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330B"/>
        </a:solidFill>
        <a:effectLst/>
      </p:bgPr>
    </p:bg>
    <p:spTree>
      <p:nvGrpSpPr>
        <p:cNvPr id="1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59"/>
          <p:cNvSpPr txBox="1">
            <a:spLocks noGrp="1"/>
          </p:cNvSpPr>
          <p:nvPr>
            <p:ph type="title"/>
          </p:nvPr>
        </p:nvSpPr>
        <p:spPr>
          <a:xfrm>
            <a:off x="549450" y="538750"/>
            <a:ext cx="8045100" cy="587700"/>
          </a:xfrm>
          <a:prstGeom prst="rect">
            <a:avLst/>
          </a:prstGeom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Strategy</a:t>
            </a:r>
            <a:endParaRPr/>
          </a:p>
        </p:txBody>
      </p:sp>
      <p:sp>
        <p:nvSpPr>
          <p:cNvPr id="506" name="Google Shape;506;p59"/>
          <p:cNvSpPr txBox="1">
            <a:spLocks noGrp="1"/>
          </p:cNvSpPr>
          <p:nvPr>
            <p:ph type="body" idx="3"/>
          </p:nvPr>
        </p:nvSpPr>
        <p:spPr>
          <a:xfrm>
            <a:off x="1851150" y="1654075"/>
            <a:ext cx="5535600" cy="2049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Sustainable Growth </a:t>
            </a:r>
            <a:endParaRPr sz="2100"/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Minimize Credit Risk</a:t>
            </a:r>
            <a:endParaRPr sz="2100"/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Disciplined Loan Growth</a:t>
            </a:r>
            <a:endParaRPr sz="2100"/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Focus on Core Deposit Relationships</a:t>
            </a:r>
            <a:endParaRPr sz="2100"/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Protect &amp; Increase Shareholder Value</a:t>
            </a:r>
            <a:endParaRPr sz="210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330B"/>
        </a:solidFill>
        <a:effectLst/>
      </p:bgPr>
    </p:bg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60"/>
          <p:cNvSpPr txBox="1">
            <a:spLocks noGrp="1"/>
          </p:cNvSpPr>
          <p:nvPr>
            <p:ph type="title"/>
          </p:nvPr>
        </p:nvSpPr>
        <p:spPr>
          <a:xfrm>
            <a:off x="2595000" y="478400"/>
            <a:ext cx="3860100" cy="58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Total Deposits</a:t>
            </a:r>
            <a:endParaRPr/>
          </a:p>
        </p:txBody>
      </p:sp>
      <p:sp>
        <p:nvSpPr>
          <p:cNvPr id="512" name="Google Shape;512;p60"/>
          <p:cNvSpPr/>
          <p:nvPr/>
        </p:nvSpPr>
        <p:spPr>
          <a:xfrm>
            <a:off x="373121" y="3617375"/>
            <a:ext cx="885040" cy="1278400"/>
          </a:xfrm>
          <a:prstGeom prst="flowChartOffpageConnector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4800000" algn="bl" rotWithShape="0">
              <a:srgbClr val="CCCCCC">
                <a:alpha val="73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13" name="Google Shape;513;p60"/>
          <p:cNvSpPr txBox="1"/>
          <p:nvPr/>
        </p:nvSpPr>
        <p:spPr>
          <a:xfrm>
            <a:off x="285000" y="3583792"/>
            <a:ext cx="1061400" cy="9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Started</a:t>
            </a:r>
            <a:endParaRPr sz="1600" b="1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$671MM</a:t>
            </a:r>
            <a:endParaRPr sz="2500" b="1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14" name="Google Shape;514;p60"/>
          <p:cNvSpPr/>
          <p:nvPr/>
        </p:nvSpPr>
        <p:spPr>
          <a:xfrm>
            <a:off x="7879596" y="3617375"/>
            <a:ext cx="885040" cy="1278400"/>
          </a:xfrm>
          <a:prstGeom prst="flowChartOffpageConnector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4800000" algn="bl" rotWithShape="0">
              <a:srgbClr val="CCCCCC">
                <a:alpha val="73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15" name="Google Shape;515;p60"/>
          <p:cNvSpPr txBox="1"/>
          <p:nvPr/>
        </p:nvSpPr>
        <p:spPr>
          <a:xfrm>
            <a:off x="7644150" y="3583800"/>
            <a:ext cx="1361100" cy="9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Current</a:t>
            </a:r>
            <a:endParaRPr b="1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$809 </a:t>
            </a:r>
            <a:endParaRPr sz="2500" b="1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MM</a:t>
            </a:r>
            <a:endParaRPr sz="2500" b="1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516" name="Google Shape;516;p60" title="Chart"/>
          <p:cNvPicPr preferRelativeResize="0"/>
          <p:nvPr/>
        </p:nvPicPr>
        <p:blipFill rotWithShape="1">
          <a:blip r:embed="rId3">
            <a:alphaModFix/>
          </a:blip>
          <a:srcRect l="-1860" r="1859"/>
          <a:stretch/>
        </p:blipFill>
        <p:spPr>
          <a:xfrm>
            <a:off x="1422600" y="1344000"/>
            <a:ext cx="6219548" cy="3268207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50000"/>
              </a:srgbClr>
            </a:outerShdw>
          </a:effec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330B"/>
        </a:solidFill>
        <a:effectLst/>
      </p:bgPr>
    </p:bg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61"/>
          <p:cNvSpPr txBox="1">
            <a:spLocks noGrp="1"/>
          </p:cNvSpPr>
          <p:nvPr>
            <p:ph type="title"/>
          </p:nvPr>
        </p:nvSpPr>
        <p:spPr>
          <a:xfrm>
            <a:off x="2595000" y="478400"/>
            <a:ext cx="3860100" cy="58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Loans</a:t>
            </a:r>
            <a:endParaRPr/>
          </a:p>
        </p:txBody>
      </p:sp>
      <p:sp>
        <p:nvSpPr>
          <p:cNvPr id="522" name="Google Shape;522;p61"/>
          <p:cNvSpPr/>
          <p:nvPr/>
        </p:nvSpPr>
        <p:spPr>
          <a:xfrm>
            <a:off x="273646" y="3630925"/>
            <a:ext cx="885040" cy="1278400"/>
          </a:xfrm>
          <a:prstGeom prst="flowChartOffpageConnector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4800000" algn="bl" rotWithShape="0">
              <a:srgbClr val="CCCCCC">
                <a:alpha val="73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23" name="Google Shape;523;p61"/>
          <p:cNvSpPr txBox="1"/>
          <p:nvPr/>
        </p:nvSpPr>
        <p:spPr>
          <a:xfrm>
            <a:off x="185525" y="3673542"/>
            <a:ext cx="1061400" cy="9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Started</a:t>
            </a:r>
            <a:endParaRPr sz="1600" b="1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$628</a:t>
            </a:r>
            <a:endParaRPr sz="2500" b="1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MM</a:t>
            </a:r>
            <a:endParaRPr sz="2500" b="1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24" name="Google Shape;524;p61"/>
          <p:cNvSpPr/>
          <p:nvPr/>
        </p:nvSpPr>
        <p:spPr>
          <a:xfrm>
            <a:off x="7973021" y="3630925"/>
            <a:ext cx="885040" cy="1278400"/>
          </a:xfrm>
          <a:prstGeom prst="flowChartOffpageConnector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4800000" algn="bl" rotWithShape="0">
              <a:srgbClr val="CCCCCC">
                <a:alpha val="73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25" name="Google Shape;525;p61"/>
          <p:cNvSpPr txBox="1"/>
          <p:nvPr/>
        </p:nvSpPr>
        <p:spPr>
          <a:xfrm>
            <a:off x="7884837" y="3630917"/>
            <a:ext cx="1061400" cy="9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Current</a:t>
            </a:r>
            <a:endParaRPr sz="1600" b="1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$734</a:t>
            </a:r>
            <a:endParaRPr sz="2500" b="1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MM</a:t>
            </a:r>
            <a:endParaRPr sz="2500" b="1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526" name="Google Shape;526;p61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11324" y="1186950"/>
            <a:ext cx="6220850" cy="32697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330B"/>
        </a:solidFill>
        <a:effectLst/>
      </p:bgPr>
    </p:bg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62"/>
          <p:cNvSpPr txBox="1">
            <a:spLocks noGrp="1"/>
          </p:cNvSpPr>
          <p:nvPr>
            <p:ph type="title"/>
          </p:nvPr>
        </p:nvSpPr>
        <p:spPr>
          <a:xfrm>
            <a:off x="2147300" y="478400"/>
            <a:ext cx="4902300" cy="58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Loans to Deposits</a:t>
            </a:r>
            <a:endParaRPr/>
          </a:p>
        </p:txBody>
      </p:sp>
      <p:sp>
        <p:nvSpPr>
          <p:cNvPr id="532" name="Google Shape;532;p62"/>
          <p:cNvSpPr/>
          <p:nvPr/>
        </p:nvSpPr>
        <p:spPr>
          <a:xfrm>
            <a:off x="302846" y="3617400"/>
            <a:ext cx="885040" cy="1278400"/>
          </a:xfrm>
          <a:prstGeom prst="flowChartOffpageConnector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4800000" algn="bl" rotWithShape="0">
              <a:srgbClr val="CCCCCC">
                <a:alpha val="73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33" name="Google Shape;533;p62"/>
          <p:cNvSpPr txBox="1"/>
          <p:nvPr/>
        </p:nvSpPr>
        <p:spPr>
          <a:xfrm>
            <a:off x="214725" y="3660017"/>
            <a:ext cx="1061400" cy="9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Started</a:t>
            </a:r>
            <a:endParaRPr sz="1600" b="1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99%</a:t>
            </a:r>
            <a:endParaRPr sz="2900" b="1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34" name="Google Shape;534;p62"/>
          <p:cNvSpPr/>
          <p:nvPr/>
        </p:nvSpPr>
        <p:spPr>
          <a:xfrm>
            <a:off x="7950521" y="3617400"/>
            <a:ext cx="885040" cy="1278400"/>
          </a:xfrm>
          <a:prstGeom prst="flowChartOffpageConnector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4800000" algn="bl" rotWithShape="0">
              <a:srgbClr val="CCCCCC">
                <a:alpha val="73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35" name="Google Shape;535;p62"/>
          <p:cNvSpPr txBox="1"/>
          <p:nvPr/>
        </p:nvSpPr>
        <p:spPr>
          <a:xfrm>
            <a:off x="7862400" y="3660017"/>
            <a:ext cx="1061400" cy="9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Current</a:t>
            </a:r>
            <a:endParaRPr sz="1600" b="1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9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91%</a:t>
            </a:r>
            <a:endParaRPr sz="2900" b="1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536" name="Google Shape;536;p62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28525" y="1218500"/>
            <a:ext cx="6281474" cy="33016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330B"/>
        </a:solidFill>
        <a:effectLst/>
      </p:bgPr>
    </p:bg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63"/>
          <p:cNvSpPr txBox="1">
            <a:spLocks noGrp="1"/>
          </p:cNvSpPr>
          <p:nvPr>
            <p:ph type="title"/>
          </p:nvPr>
        </p:nvSpPr>
        <p:spPr>
          <a:xfrm>
            <a:off x="2595000" y="318100"/>
            <a:ext cx="3860100" cy="58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/>
              <a:t>Credit Quality</a:t>
            </a:r>
            <a:endParaRPr sz="3900"/>
          </a:p>
        </p:txBody>
      </p:sp>
      <p:pic>
        <p:nvPicPr>
          <p:cNvPr id="542" name="Google Shape;542;p63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6575" y="1066100"/>
            <a:ext cx="7510845" cy="3932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330B"/>
        </a:solidFill>
        <a:effectLst/>
      </p:bgPr>
    </p:bg>
    <p:spTree>
      <p:nvGrpSpPr>
        <p:cNvPr id="1" name="Shape 5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7" name="Google Shape;547;p64"/>
          <p:cNvSpPr txBox="1">
            <a:spLocks noGrp="1"/>
          </p:cNvSpPr>
          <p:nvPr>
            <p:ph type="title"/>
          </p:nvPr>
        </p:nvSpPr>
        <p:spPr>
          <a:xfrm>
            <a:off x="1785300" y="478400"/>
            <a:ext cx="5354700" cy="8145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Net Interest Margin</a:t>
            </a:r>
            <a:endParaRPr/>
          </a:p>
        </p:txBody>
      </p:sp>
      <p:sp>
        <p:nvSpPr>
          <p:cNvPr id="548" name="Google Shape;548;p64"/>
          <p:cNvSpPr/>
          <p:nvPr/>
        </p:nvSpPr>
        <p:spPr>
          <a:xfrm>
            <a:off x="450096" y="3434825"/>
            <a:ext cx="885040" cy="1278400"/>
          </a:xfrm>
          <a:prstGeom prst="flowChartOffpageConnector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4800000" algn="bl" rotWithShape="0">
              <a:srgbClr val="CCCCCC">
                <a:alpha val="73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49" name="Google Shape;549;p64"/>
          <p:cNvSpPr txBox="1"/>
          <p:nvPr/>
        </p:nvSpPr>
        <p:spPr>
          <a:xfrm>
            <a:off x="361975" y="3477442"/>
            <a:ext cx="1061400" cy="9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Started</a:t>
            </a:r>
            <a:endParaRPr sz="1600" b="1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3.24%</a:t>
            </a:r>
            <a:endParaRPr sz="2200" b="1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50" name="Google Shape;550;p64"/>
          <p:cNvSpPr/>
          <p:nvPr/>
        </p:nvSpPr>
        <p:spPr>
          <a:xfrm>
            <a:off x="7803396" y="3477450"/>
            <a:ext cx="885040" cy="1278400"/>
          </a:xfrm>
          <a:prstGeom prst="flowChartOffpageConnector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4800000" algn="bl" rotWithShape="0">
              <a:srgbClr val="CCCCCC">
                <a:alpha val="73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51" name="Google Shape;551;p64"/>
          <p:cNvSpPr txBox="1"/>
          <p:nvPr/>
        </p:nvSpPr>
        <p:spPr>
          <a:xfrm>
            <a:off x="7715275" y="3520067"/>
            <a:ext cx="1061400" cy="9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Current</a:t>
            </a:r>
            <a:endParaRPr sz="1600" b="1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5.34%</a:t>
            </a:r>
            <a:endParaRPr sz="2100" b="1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552" name="Google Shape;552;p64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5775" y="1445300"/>
            <a:ext cx="5987099" cy="312321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330B"/>
        </a:solidFill>
        <a:effectLst/>
      </p:bgPr>
    </p:bg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65"/>
          <p:cNvSpPr txBox="1">
            <a:spLocks noGrp="1"/>
          </p:cNvSpPr>
          <p:nvPr>
            <p:ph type="title"/>
          </p:nvPr>
        </p:nvSpPr>
        <p:spPr>
          <a:xfrm>
            <a:off x="2423700" y="478400"/>
            <a:ext cx="4188300" cy="58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Return on Assets</a:t>
            </a:r>
            <a:endParaRPr/>
          </a:p>
        </p:txBody>
      </p:sp>
      <p:sp>
        <p:nvSpPr>
          <p:cNvPr id="558" name="Google Shape;558;p65"/>
          <p:cNvSpPr/>
          <p:nvPr/>
        </p:nvSpPr>
        <p:spPr>
          <a:xfrm>
            <a:off x="450096" y="3434825"/>
            <a:ext cx="885040" cy="1278400"/>
          </a:xfrm>
          <a:prstGeom prst="flowChartOffpageConnector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4800000" algn="bl" rotWithShape="0">
              <a:srgbClr val="CCCCCC">
                <a:alpha val="73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59" name="Google Shape;559;p65"/>
          <p:cNvSpPr txBox="1"/>
          <p:nvPr/>
        </p:nvSpPr>
        <p:spPr>
          <a:xfrm>
            <a:off x="361975" y="3477442"/>
            <a:ext cx="1061400" cy="9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Started</a:t>
            </a:r>
            <a:endParaRPr sz="1600" b="1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0.24%</a:t>
            </a:r>
            <a:endParaRPr sz="2000" b="1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60" name="Google Shape;560;p65"/>
          <p:cNvSpPr/>
          <p:nvPr/>
        </p:nvSpPr>
        <p:spPr>
          <a:xfrm>
            <a:off x="7803396" y="3434825"/>
            <a:ext cx="885040" cy="1278400"/>
          </a:xfrm>
          <a:prstGeom prst="flowChartOffpageConnector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4800000" algn="bl" rotWithShape="0">
              <a:srgbClr val="CCCCCC">
                <a:alpha val="73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61" name="Google Shape;561;p65"/>
          <p:cNvSpPr txBox="1"/>
          <p:nvPr/>
        </p:nvSpPr>
        <p:spPr>
          <a:xfrm>
            <a:off x="7715275" y="3477442"/>
            <a:ext cx="1061400" cy="9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Current</a:t>
            </a:r>
            <a:endParaRPr sz="1600" b="1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1.36%</a:t>
            </a:r>
            <a:endParaRPr sz="2400" b="1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562" name="Google Shape;562;p65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31175" y="1146444"/>
            <a:ext cx="5876286" cy="363350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330B"/>
        </a:solidFill>
        <a:effectLst/>
      </p:bgPr>
    </p:bg>
    <p:spTree>
      <p:nvGrpSpPr>
        <p:cNvPr id="1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66"/>
          <p:cNvSpPr txBox="1">
            <a:spLocks noGrp="1"/>
          </p:cNvSpPr>
          <p:nvPr>
            <p:ph type="title"/>
          </p:nvPr>
        </p:nvSpPr>
        <p:spPr>
          <a:xfrm>
            <a:off x="2423700" y="478400"/>
            <a:ext cx="4188300" cy="58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Return on Equity</a:t>
            </a:r>
            <a:endParaRPr/>
          </a:p>
        </p:txBody>
      </p:sp>
      <p:sp>
        <p:nvSpPr>
          <p:cNvPr id="568" name="Google Shape;568;p66"/>
          <p:cNvSpPr/>
          <p:nvPr/>
        </p:nvSpPr>
        <p:spPr>
          <a:xfrm>
            <a:off x="450096" y="3434825"/>
            <a:ext cx="885040" cy="1278400"/>
          </a:xfrm>
          <a:prstGeom prst="flowChartOffpageConnector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4800000" algn="bl" rotWithShape="0">
              <a:srgbClr val="CCCCCC">
                <a:alpha val="73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69" name="Google Shape;569;p66"/>
          <p:cNvSpPr txBox="1"/>
          <p:nvPr/>
        </p:nvSpPr>
        <p:spPr>
          <a:xfrm>
            <a:off x="361975" y="3477442"/>
            <a:ext cx="1061400" cy="9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Started</a:t>
            </a:r>
            <a:endParaRPr sz="1600" b="1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3.85%	</a:t>
            </a:r>
            <a:endParaRPr sz="2200" b="1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70" name="Google Shape;570;p66"/>
          <p:cNvSpPr/>
          <p:nvPr/>
        </p:nvSpPr>
        <p:spPr>
          <a:xfrm>
            <a:off x="7803396" y="3434825"/>
            <a:ext cx="885040" cy="1278400"/>
          </a:xfrm>
          <a:prstGeom prst="flowChartOffpageConnector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4800000" algn="bl" rotWithShape="0">
              <a:srgbClr val="CCCCCC">
                <a:alpha val="73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71" name="Google Shape;571;p66"/>
          <p:cNvSpPr txBox="1"/>
          <p:nvPr/>
        </p:nvSpPr>
        <p:spPr>
          <a:xfrm>
            <a:off x="7715275" y="3477442"/>
            <a:ext cx="1061400" cy="9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Current</a:t>
            </a:r>
            <a:endParaRPr sz="1600" b="1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21.6%</a:t>
            </a:r>
            <a:endParaRPr sz="2400" b="1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pic>
        <p:nvPicPr>
          <p:cNvPr id="572" name="Google Shape;572;p66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5775" y="1218500"/>
            <a:ext cx="5987103" cy="319526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330B"/>
        </a:solidFill>
        <a:effectLst/>
      </p:bgPr>
    </p:bg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67"/>
          <p:cNvSpPr txBox="1">
            <a:spLocks noGrp="1"/>
          </p:cNvSpPr>
          <p:nvPr>
            <p:ph type="title"/>
          </p:nvPr>
        </p:nvSpPr>
        <p:spPr>
          <a:xfrm>
            <a:off x="2595000" y="478400"/>
            <a:ext cx="3860100" cy="58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Stock Price</a:t>
            </a:r>
            <a:endParaRPr/>
          </a:p>
        </p:txBody>
      </p:sp>
      <p:pic>
        <p:nvPicPr>
          <p:cNvPr id="578" name="Google Shape;578;p67" title="Chart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97975" y="1267627"/>
            <a:ext cx="6366438" cy="3400822"/>
          </a:xfrm>
          <a:prstGeom prst="rect">
            <a:avLst/>
          </a:prstGeom>
          <a:noFill/>
          <a:ln>
            <a:noFill/>
          </a:ln>
        </p:spPr>
      </p:pic>
      <p:sp>
        <p:nvSpPr>
          <p:cNvPr id="579" name="Google Shape;579;p67"/>
          <p:cNvSpPr/>
          <p:nvPr/>
        </p:nvSpPr>
        <p:spPr>
          <a:xfrm>
            <a:off x="366446" y="3501550"/>
            <a:ext cx="885040" cy="1278400"/>
          </a:xfrm>
          <a:prstGeom prst="flowChartOffpageConnector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4800000" algn="bl" rotWithShape="0">
              <a:srgbClr val="CCCCCC">
                <a:alpha val="73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80" name="Google Shape;580;p67"/>
          <p:cNvSpPr txBox="1"/>
          <p:nvPr/>
        </p:nvSpPr>
        <p:spPr>
          <a:xfrm>
            <a:off x="278325" y="3544167"/>
            <a:ext cx="1061400" cy="9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Started</a:t>
            </a:r>
            <a:endParaRPr sz="1600" b="1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$17.72	</a:t>
            </a:r>
            <a:endParaRPr sz="2400" b="1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81" name="Google Shape;581;p67"/>
          <p:cNvSpPr/>
          <p:nvPr/>
        </p:nvSpPr>
        <p:spPr>
          <a:xfrm>
            <a:off x="8025921" y="3501550"/>
            <a:ext cx="885040" cy="1278400"/>
          </a:xfrm>
          <a:prstGeom prst="flowChartOffpageConnector">
            <a:avLst/>
          </a:prstGeom>
          <a:solidFill>
            <a:schemeClr val="dk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  <a:effectLst>
            <a:outerShdw blurRad="57150" dist="19050" dir="4800000" algn="bl" rotWithShape="0">
              <a:srgbClr val="CCCCCC">
                <a:alpha val="73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DM Sans"/>
              <a:ea typeface="DM Sans"/>
              <a:cs typeface="DM Sans"/>
              <a:sym typeface="DM Sans"/>
            </a:endParaRPr>
          </a:p>
        </p:txBody>
      </p:sp>
      <p:sp>
        <p:nvSpPr>
          <p:cNvPr id="582" name="Google Shape;582;p67"/>
          <p:cNvSpPr txBox="1"/>
          <p:nvPr/>
        </p:nvSpPr>
        <p:spPr>
          <a:xfrm>
            <a:off x="7917913" y="3544175"/>
            <a:ext cx="1156800" cy="952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6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Current</a:t>
            </a:r>
            <a:endParaRPr sz="1600" b="1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b="1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 b="1">
                <a:solidFill>
                  <a:schemeClr val="lt1"/>
                </a:solidFill>
                <a:latin typeface="DM Sans"/>
                <a:ea typeface="DM Sans"/>
                <a:cs typeface="DM Sans"/>
                <a:sym typeface="DM Sans"/>
              </a:rPr>
              <a:t>$39.58	</a:t>
            </a:r>
            <a:endParaRPr sz="2100" b="1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 b="1">
              <a:solidFill>
                <a:schemeClr val="lt1"/>
              </a:solidFill>
              <a:latin typeface="DM Sans"/>
              <a:ea typeface="DM Sans"/>
              <a:cs typeface="DM Sans"/>
              <a:sym typeface="DM Sans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9330B"/>
        </a:solidFill>
        <a:effectLst/>
      </p:bgPr>
    </p:bg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68"/>
          <p:cNvSpPr txBox="1">
            <a:spLocks noGrp="1"/>
          </p:cNvSpPr>
          <p:nvPr>
            <p:ph type="title"/>
          </p:nvPr>
        </p:nvSpPr>
        <p:spPr>
          <a:xfrm>
            <a:off x="2595000" y="478400"/>
            <a:ext cx="3860100" cy="587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… as we grow</a:t>
            </a:r>
            <a:endParaRPr/>
          </a:p>
        </p:txBody>
      </p:sp>
      <p:sp>
        <p:nvSpPr>
          <p:cNvPr id="588" name="Google Shape;588;p68"/>
          <p:cNvSpPr txBox="1">
            <a:spLocks noGrp="1"/>
          </p:cNvSpPr>
          <p:nvPr>
            <p:ph type="body" idx="3"/>
          </p:nvPr>
        </p:nvSpPr>
        <p:spPr>
          <a:xfrm>
            <a:off x="1927350" y="1731700"/>
            <a:ext cx="5535600" cy="3164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Maintain a healthy loan-to-deposit ratio</a:t>
            </a:r>
            <a:endParaRPr sz="2100"/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Maintain focus on credit quality </a:t>
            </a:r>
            <a:endParaRPr sz="2100"/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Disciplined Loan Growth</a:t>
            </a:r>
            <a:endParaRPr sz="2100"/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Continued focus on Core Deposit Relationships</a:t>
            </a:r>
            <a:endParaRPr sz="2100"/>
          </a:p>
          <a:p>
            <a:pPr marL="457200" lvl="0" indent="-361950" algn="l" rtl="0"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en" sz="2100"/>
              <a:t>Increase dividend program to return shareholder value</a:t>
            </a:r>
            <a:endParaRPr sz="2100"/>
          </a:p>
          <a:p>
            <a:pPr marL="457200" lvl="0" indent="0" algn="l" rtl="0">
              <a:spcBef>
                <a:spcPts val="800"/>
              </a:spcBef>
              <a:spcAft>
                <a:spcPts val="800"/>
              </a:spcAft>
              <a:buNone/>
            </a:pPr>
            <a:endParaRPr sz="21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usiness Plan Presentation">
  <a:themeElements>
    <a:clrScheme name="Simple Light">
      <a:dk1>
        <a:srgbClr val="F9F9F9"/>
      </a:dk1>
      <a:lt1>
        <a:srgbClr val="183C40"/>
      </a:lt1>
      <a:dk2>
        <a:srgbClr val="20494D"/>
      </a:dk2>
      <a:lt2>
        <a:srgbClr val="799DA7"/>
      </a:lt2>
      <a:accent1>
        <a:srgbClr val="B0D5CD"/>
      </a:accent1>
      <a:accent2>
        <a:srgbClr val="A6DAEA"/>
      </a:accent2>
      <a:accent3>
        <a:srgbClr val="B78D43"/>
      </a:accent3>
      <a:accent4>
        <a:srgbClr val="9AA864"/>
      </a:accent4>
      <a:accent5>
        <a:srgbClr val="426345"/>
      </a:accent5>
      <a:accent6>
        <a:srgbClr val="DCDCDC"/>
      </a:accent6>
      <a:hlink>
        <a:srgbClr val="B0D5CD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175</Words>
  <Application>Microsoft Office PowerPoint</Application>
  <PresentationFormat>On-screen Show (16:9)</PresentationFormat>
  <Paragraphs>88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DM Sans Light</vt:lpstr>
      <vt:lpstr>Newsreader</vt:lpstr>
      <vt:lpstr>Newsreader SemiBold</vt:lpstr>
      <vt:lpstr>DM Sans SemiBold</vt:lpstr>
      <vt:lpstr>DM Sans</vt:lpstr>
      <vt:lpstr>Arial</vt:lpstr>
      <vt:lpstr>Business Plan Presentation</vt:lpstr>
      <vt:lpstr>Banking that grows with you</vt:lpstr>
      <vt:lpstr>Our Management Team</vt:lpstr>
      <vt:lpstr>Where we started</vt:lpstr>
      <vt:lpstr>Areas of Concern</vt:lpstr>
      <vt:lpstr>Strategy</vt:lpstr>
      <vt:lpstr>Total Deposits</vt:lpstr>
      <vt:lpstr>Loans</vt:lpstr>
      <vt:lpstr>Loans to Deposits</vt:lpstr>
      <vt:lpstr>Credit Quality</vt:lpstr>
      <vt:lpstr>Net Interest Margin</vt:lpstr>
      <vt:lpstr>Return on Assets</vt:lpstr>
      <vt:lpstr>Return on Equity</vt:lpstr>
      <vt:lpstr>Stock Price</vt:lpstr>
      <vt:lpstr>… as we grow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Ronald Best</cp:lastModifiedBy>
  <cp:revision>1</cp:revision>
  <dcterms:modified xsi:type="dcterms:W3CDTF">2026-04-06T17:27:30Z</dcterms:modified>
</cp:coreProperties>
</file>