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77" r:id="rId6"/>
    <p:sldId id="260" r:id="rId7"/>
    <p:sldId id="263" r:id="rId8"/>
    <p:sldId id="262" r:id="rId9"/>
    <p:sldId id="259" r:id="rId10"/>
    <p:sldId id="275" r:id="rId11"/>
    <p:sldId id="265" r:id="rId12"/>
    <p:sldId id="266" r:id="rId13"/>
    <p:sldId id="267" r:id="rId14"/>
    <p:sldId id="274" r:id="rId15"/>
    <p:sldId id="273" r:id="rId16"/>
    <p:sldId id="272" r:id="rId17"/>
    <p:sldId id="271" r:id="rId18"/>
    <p:sldId id="269" r:id="rId19"/>
    <p:sldId id="270" r:id="rId20"/>
    <p:sldId id="276" r:id="rId21"/>
  </p:sldIdLst>
  <p:sldSz cx="18288000" cy="10287000"/>
  <p:notesSz cx="6858000" cy="9144000"/>
  <p:embeddedFontLst>
    <p:embeddedFont>
      <p:font typeface="Amasis MT Pro Black" panose="02040A04050005020304" pitchFamily="18" charset="0"/>
      <p:bold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408291-433D-4D22-8400-3DE037A987E9}" v="653" dt="2025-05-02T00:53:59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22" autoAdjust="0"/>
  </p:normalViewPr>
  <p:slideViewPr>
    <p:cSldViewPr>
      <p:cViewPr varScale="1">
        <p:scale>
          <a:sx n="47" d="100"/>
          <a:sy n="47" d="100"/>
        </p:scale>
        <p:origin x="1166" y="2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ia Mitchell" userId="4f0028b4-9acd-4d22-8ac6-1552586c7184" providerId="ADAL" clId="{29408291-433D-4D22-8400-3DE037A987E9}"/>
    <pc:docChg chg="custSel addSld modSld sldOrd">
      <pc:chgData name="Alesia Mitchell" userId="4f0028b4-9acd-4d22-8ac6-1552586c7184" providerId="ADAL" clId="{29408291-433D-4D22-8400-3DE037A987E9}" dt="2025-05-02T00:53:59.429" v="63"/>
      <pc:docMkLst>
        <pc:docMk/>
      </pc:docMkLst>
      <pc:sldChg chg="modSp mod">
        <pc:chgData name="Alesia Mitchell" userId="4f0028b4-9acd-4d22-8ac6-1552586c7184" providerId="ADAL" clId="{29408291-433D-4D22-8400-3DE037A987E9}" dt="2025-05-02T00:50:22.124" v="27" actId="1076"/>
        <pc:sldMkLst>
          <pc:docMk/>
          <pc:sldMk cId="2678092380" sldId="263"/>
        </pc:sldMkLst>
        <pc:spChg chg="mod">
          <ac:chgData name="Alesia Mitchell" userId="4f0028b4-9acd-4d22-8ac6-1552586c7184" providerId="ADAL" clId="{29408291-433D-4D22-8400-3DE037A987E9}" dt="2025-05-02T00:50:06.313" v="25" actId="1076"/>
          <ac:spMkLst>
            <pc:docMk/>
            <pc:sldMk cId="2678092380" sldId="263"/>
            <ac:spMk id="4" creationId="{D13C380D-F306-72E5-0481-DA8A05F2589D}"/>
          </ac:spMkLst>
        </pc:spChg>
        <pc:spChg chg="mod">
          <ac:chgData name="Alesia Mitchell" userId="4f0028b4-9acd-4d22-8ac6-1552586c7184" providerId="ADAL" clId="{29408291-433D-4D22-8400-3DE037A987E9}" dt="2025-05-02T00:46:31.701" v="0" actId="1076"/>
          <ac:spMkLst>
            <pc:docMk/>
            <pc:sldMk cId="2678092380" sldId="263"/>
            <ac:spMk id="7" creationId="{8208B4C8-A2E0-8B8E-7884-6E2D51C67B95}"/>
          </ac:spMkLst>
        </pc:spChg>
        <pc:spChg chg="mod">
          <ac:chgData name="Alesia Mitchell" userId="4f0028b4-9acd-4d22-8ac6-1552586c7184" providerId="ADAL" clId="{29408291-433D-4D22-8400-3DE037A987E9}" dt="2025-05-02T00:49:07.795" v="18" actId="1076"/>
          <ac:spMkLst>
            <pc:docMk/>
            <pc:sldMk cId="2678092380" sldId="263"/>
            <ac:spMk id="10" creationId="{4CAD0D29-3BE0-E544-961F-5C98482F34AD}"/>
          </ac:spMkLst>
        </pc:spChg>
        <pc:spChg chg="mod">
          <ac:chgData name="Alesia Mitchell" userId="4f0028b4-9acd-4d22-8ac6-1552586c7184" providerId="ADAL" clId="{29408291-433D-4D22-8400-3DE037A987E9}" dt="2025-05-02T00:46:55.054" v="3" actId="1076"/>
          <ac:spMkLst>
            <pc:docMk/>
            <pc:sldMk cId="2678092380" sldId="263"/>
            <ac:spMk id="12" creationId="{55BCBED3-7070-C7D2-D925-0057EE44E048}"/>
          </ac:spMkLst>
        </pc:spChg>
        <pc:spChg chg="mod">
          <ac:chgData name="Alesia Mitchell" userId="4f0028b4-9acd-4d22-8ac6-1552586c7184" providerId="ADAL" clId="{29408291-433D-4D22-8400-3DE037A987E9}" dt="2025-05-02T00:47:27.093" v="7" actId="1076"/>
          <ac:spMkLst>
            <pc:docMk/>
            <pc:sldMk cId="2678092380" sldId="263"/>
            <ac:spMk id="13" creationId="{9976D02A-D85F-B745-FB63-E318654503E7}"/>
          </ac:spMkLst>
        </pc:spChg>
        <pc:spChg chg="mod">
          <ac:chgData name="Alesia Mitchell" userId="4f0028b4-9acd-4d22-8ac6-1552586c7184" providerId="ADAL" clId="{29408291-433D-4D22-8400-3DE037A987E9}" dt="2025-05-02T00:47:58.553" v="11" actId="1076"/>
          <ac:spMkLst>
            <pc:docMk/>
            <pc:sldMk cId="2678092380" sldId="263"/>
            <ac:spMk id="15" creationId="{73CB8AF6-106F-9A2C-B85F-A57A624747DD}"/>
          </ac:spMkLst>
        </pc:spChg>
        <pc:spChg chg="mod">
          <ac:chgData name="Alesia Mitchell" userId="4f0028b4-9acd-4d22-8ac6-1552586c7184" providerId="ADAL" clId="{29408291-433D-4D22-8400-3DE037A987E9}" dt="2025-05-02T00:48:58.142" v="17" actId="1076"/>
          <ac:spMkLst>
            <pc:docMk/>
            <pc:sldMk cId="2678092380" sldId="263"/>
            <ac:spMk id="16" creationId="{C99B6FF5-14C1-0F4C-1289-41934C5FA99C}"/>
          </ac:spMkLst>
        </pc:spChg>
        <pc:spChg chg="mod">
          <ac:chgData name="Alesia Mitchell" userId="4f0028b4-9acd-4d22-8ac6-1552586c7184" providerId="ADAL" clId="{29408291-433D-4D22-8400-3DE037A987E9}" dt="2025-05-02T00:46:36.859" v="1" actId="1076"/>
          <ac:spMkLst>
            <pc:docMk/>
            <pc:sldMk cId="2678092380" sldId="263"/>
            <ac:spMk id="22" creationId="{28FF4CC6-1050-08E8-FEB1-067E80211896}"/>
          </ac:spMkLst>
        </pc:spChg>
        <pc:spChg chg="mod">
          <ac:chgData name="Alesia Mitchell" userId="4f0028b4-9acd-4d22-8ac6-1552586c7184" providerId="ADAL" clId="{29408291-433D-4D22-8400-3DE037A987E9}" dt="2025-05-02T00:46:46.662" v="2" actId="1076"/>
          <ac:spMkLst>
            <pc:docMk/>
            <pc:sldMk cId="2678092380" sldId="263"/>
            <ac:spMk id="36" creationId="{7CCCDFAB-4E23-1D81-8834-C9BF352E6A77}"/>
          </ac:spMkLst>
        </pc:spChg>
        <pc:spChg chg="mod">
          <ac:chgData name="Alesia Mitchell" userId="4f0028b4-9acd-4d22-8ac6-1552586c7184" providerId="ADAL" clId="{29408291-433D-4D22-8400-3DE037A987E9}" dt="2025-05-02T00:47:20.215" v="6" actId="1076"/>
          <ac:spMkLst>
            <pc:docMk/>
            <pc:sldMk cId="2678092380" sldId="263"/>
            <ac:spMk id="43" creationId="{5DB226E8-332C-D4B8-EE4F-F9EAD207D7B2}"/>
          </ac:spMkLst>
        </pc:spChg>
        <pc:spChg chg="mod">
          <ac:chgData name="Alesia Mitchell" userId="4f0028b4-9acd-4d22-8ac6-1552586c7184" providerId="ADAL" clId="{29408291-433D-4D22-8400-3DE037A987E9}" dt="2025-05-02T00:48:45.275" v="16" actId="1076"/>
          <ac:spMkLst>
            <pc:docMk/>
            <pc:sldMk cId="2678092380" sldId="263"/>
            <ac:spMk id="45" creationId="{DC8A5EA5-6C71-3006-ABE6-AE3DB6D6831D}"/>
          </ac:spMkLst>
        </pc:spChg>
        <pc:spChg chg="mod">
          <ac:chgData name="Alesia Mitchell" userId="4f0028b4-9acd-4d22-8ac6-1552586c7184" providerId="ADAL" clId="{29408291-433D-4D22-8400-3DE037A987E9}" dt="2025-05-02T00:49:30.291" v="21" actId="1076"/>
          <ac:spMkLst>
            <pc:docMk/>
            <pc:sldMk cId="2678092380" sldId="263"/>
            <ac:spMk id="46" creationId="{94D67940-A86B-D222-DEED-4B8CB15E3E9B}"/>
          </ac:spMkLst>
        </pc:spChg>
        <pc:spChg chg="mod">
          <ac:chgData name="Alesia Mitchell" userId="4f0028b4-9acd-4d22-8ac6-1552586c7184" providerId="ADAL" clId="{29408291-433D-4D22-8400-3DE037A987E9}" dt="2025-05-02T00:48:21.578" v="14" actId="1076"/>
          <ac:spMkLst>
            <pc:docMk/>
            <pc:sldMk cId="2678092380" sldId="263"/>
            <ac:spMk id="47" creationId="{D5C8EC2A-6D50-1D2A-9728-19DF315ADDC8}"/>
          </ac:spMkLst>
        </pc:spChg>
        <pc:spChg chg="mod">
          <ac:chgData name="Alesia Mitchell" userId="4f0028b4-9acd-4d22-8ac6-1552586c7184" providerId="ADAL" clId="{29408291-433D-4D22-8400-3DE037A987E9}" dt="2025-05-02T00:50:00.849" v="24" actId="1076"/>
          <ac:spMkLst>
            <pc:docMk/>
            <pc:sldMk cId="2678092380" sldId="263"/>
            <ac:spMk id="48" creationId="{D73A46CD-274B-7D4F-8FF3-48047E0DD0F7}"/>
          </ac:spMkLst>
        </pc:spChg>
        <pc:picChg chg="mod">
          <ac:chgData name="Alesia Mitchell" userId="4f0028b4-9acd-4d22-8ac6-1552586c7184" providerId="ADAL" clId="{29408291-433D-4D22-8400-3DE037A987E9}" dt="2025-05-02T00:47:34.475" v="8" actId="1076"/>
          <ac:picMkLst>
            <pc:docMk/>
            <pc:sldMk cId="2678092380" sldId="263"/>
            <ac:picMk id="29" creationId="{24C40E66-E4DB-73A8-9CF5-BB0D21B6A779}"/>
          </ac:picMkLst>
        </pc:picChg>
        <pc:picChg chg="mod">
          <ac:chgData name="Alesia Mitchell" userId="4f0028b4-9acd-4d22-8ac6-1552586c7184" providerId="ADAL" clId="{29408291-433D-4D22-8400-3DE037A987E9}" dt="2025-05-02T00:48:05.961" v="12" actId="1076"/>
          <ac:picMkLst>
            <pc:docMk/>
            <pc:sldMk cId="2678092380" sldId="263"/>
            <ac:picMk id="30" creationId="{1AF73469-3D15-AEF0-6FD1-39F50221D983}"/>
          </ac:picMkLst>
        </pc:picChg>
        <pc:picChg chg="mod">
          <ac:chgData name="Alesia Mitchell" userId="4f0028b4-9acd-4d22-8ac6-1552586c7184" providerId="ADAL" clId="{29408291-433D-4D22-8400-3DE037A987E9}" dt="2025-05-02T00:50:14.138" v="26" actId="1076"/>
          <ac:picMkLst>
            <pc:docMk/>
            <pc:sldMk cId="2678092380" sldId="263"/>
            <ac:picMk id="31" creationId="{D11730A7-1318-7360-5685-E8230E8B4E28}"/>
          </ac:picMkLst>
        </pc:picChg>
        <pc:picChg chg="mod">
          <ac:chgData name="Alesia Mitchell" userId="4f0028b4-9acd-4d22-8ac6-1552586c7184" providerId="ADAL" clId="{29408291-433D-4D22-8400-3DE037A987E9}" dt="2025-05-02T00:46:59.864" v="4" actId="1076"/>
          <ac:picMkLst>
            <pc:docMk/>
            <pc:sldMk cId="2678092380" sldId="263"/>
            <ac:picMk id="33" creationId="{889D63DB-B80B-EE4B-3A91-3BB6F115E493}"/>
          </ac:picMkLst>
        </pc:picChg>
        <pc:picChg chg="mod">
          <ac:chgData name="Alesia Mitchell" userId="4f0028b4-9acd-4d22-8ac6-1552586c7184" providerId="ADAL" clId="{29408291-433D-4D22-8400-3DE037A987E9}" dt="2025-05-02T00:49:43.944" v="22" actId="1076"/>
          <ac:picMkLst>
            <pc:docMk/>
            <pc:sldMk cId="2678092380" sldId="263"/>
            <ac:picMk id="34" creationId="{7E18F559-B1A9-B34D-6A65-52B98048A990}"/>
          </ac:picMkLst>
        </pc:picChg>
        <pc:picChg chg="mod">
          <ac:chgData name="Alesia Mitchell" userId="4f0028b4-9acd-4d22-8ac6-1552586c7184" providerId="ADAL" clId="{29408291-433D-4D22-8400-3DE037A987E9}" dt="2025-05-02T00:49:15.160" v="19" actId="1076"/>
          <ac:picMkLst>
            <pc:docMk/>
            <pc:sldMk cId="2678092380" sldId="263"/>
            <ac:picMk id="35" creationId="{99605441-4495-448E-ADA8-ED48ADBE9793}"/>
          </ac:picMkLst>
        </pc:picChg>
        <pc:picChg chg="mod">
          <ac:chgData name="Alesia Mitchell" userId="4f0028b4-9acd-4d22-8ac6-1552586c7184" providerId="ADAL" clId="{29408291-433D-4D22-8400-3DE037A987E9}" dt="2025-05-02T00:47:11.232" v="5" actId="1076"/>
          <ac:picMkLst>
            <pc:docMk/>
            <pc:sldMk cId="2678092380" sldId="263"/>
            <ac:picMk id="52" creationId="{8D7868B9-F650-64E3-25EC-BED73CAFEE01}"/>
          </ac:picMkLst>
        </pc:picChg>
        <pc:picChg chg="mod">
          <ac:chgData name="Alesia Mitchell" userId="4f0028b4-9acd-4d22-8ac6-1552586c7184" providerId="ADAL" clId="{29408291-433D-4D22-8400-3DE037A987E9}" dt="2025-05-02T00:47:43.024" v="9" actId="1076"/>
          <ac:picMkLst>
            <pc:docMk/>
            <pc:sldMk cId="2678092380" sldId="263"/>
            <ac:picMk id="53" creationId="{D1A79B7E-008B-1892-C2FE-A8A6621FE2B5}"/>
          </ac:picMkLst>
        </pc:picChg>
        <pc:picChg chg="mod">
          <ac:chgData name="Alesia Mitchell" userId="4f0028b4-9acd-4d22-8ac6-1552586c7184" providerId="ADAL" clId="{29408291-433D-4D22-8400-3DE037A987E9}" dt="2025-05-02T00:49:22.854" v="20" actId="1076"/>
          <ac:picMkLst>
            <pc:docMk/>
            <pc:sldMk cId="2678092380" sldId="263"/>
            <ac:picMk id="55" creationId="{A040223A-5ACF-2387-D7C2-0F1988A3F346}"/>
          </ac:picMkLst>
        </pc:picChg>
        <pc:picChg chg="mod">
          <ac:chgData name="Alesia Mitchell" userId="4f0028b4-9acd-4d22-8ac6-1552586c7184" providerId="ADAL" clId="{29408291-433D-4D22-8400-3DE037A987E9}" dt="2025-05-02T00:49:50.897" v="23" actId="1076"/>
          <ac:picMkLst>
            <pc:docMk/>
            <pc:sldMk cId="2678092380" sldId="263"/>
            <ac:picMk id="56" creationId="{1C8C5BD1-42B1-1668-95E8-1B957078E1EB}"/>
          </ac:picMkLst>
        </pc:picChg>
        <pc:picChg chg="mod">
          <ac:chgData name="Alesia Mitchell" userId="4f0028b4-9acd-4d22-8ac6-1552586c7184" providerId="ADAL" clId="{29408291-433D-4D22-8400-3DE037A987E9}" dt="2025-05-02T00:48:37.219" v="15" actId="1076"/>
          <ac:picMkLst>
            <pc:docMk/>
            <pc:sldMk cId="2678092380" sldId="263"/>
            <ac:picMk id="57" creationId="{AD9A8833-9246-D1D7-0423-0D6B901D6F85}"/>
          </ac:picMkLst>
        </pc:picChg>
        <pc:picChg chg="mod">
          <ac:chgData name="Alesia Mitchell" userId="4f0028b4-9acd-4d22-8ac6-1552586c7184" providerId="ADAL" clId="{29408291-433D-4D22-8400-3DE037A987E9}" dt="2025-05-02T00:50:22.124" v="27" actId="1076"/>
          <ac:picMkLst>
            <pc:docMk/>
            <pc:sldMk cId="2678092380" sldId="263"/>
            <ac:picMk id="58" creationId="{113D8AB3-BC31-34B4-4FE9-3327FF80E59B}"/>
          </ac:picMkLst>
        </pc:picChg>
      </pc:sldChg>
      <pc:sldChg chg="modTransition">
        <pc:chgData name="Alesia Mitchell" userId="4f0028b4-9acd-4d22-8ac6-1552586c7184" providerId="ADAL" clId="{29408291-433D-4D22-8400-3DE037A987E9}" dt="2025-05-02T00:53:59.429" v="63"/>
        <pc:sldMkLst>
          <pc:docMk/>
          <pc:sldMk cId="4179048670" sldId="272"/>
        </pc:sldMkLst>
      </pc:sldChg>
      <pc:sldChg chg="addSp delSp modSp add mod ord">
        <pc:chgData name="Alesia Mitchell" userId="4f0028b4-9acd-4d22-8ac6-1552586c7184" providerId="ADAL" clId="{29408291-433D-4D22-8400-3DE037A987E9}" dt="2025-05-02T00:53:36.319" v="60" actId="14100"/>
        <pc:sldMkLst>
          <pc:docMk/>
          <pc:sldMk cId="1373772481" sldId="276"/>
        </pc:sldMkLst>
        <pc:spChg chg="mod">
          <ac:chgData name="Alesia Mitchell" userId="4f0028b4-9acd-4d22-8ac6-1552586c7184" providerId="ADAL" clId="{29408291-433D-4D22-8400-3DE037A987E9}" dt="2025-05-02T00:52:48.275" v="52" actId="1076"/>
          <ac:spMkLst>
            <pc:docMk/>
            <pc:sldMk cId="1373772481" sldId="276"/>
            <ac:spMk id="2" creationId="{720FD445-EAE0-9413-C590-C283ACA682F2}"/>
          </ac:spMkLst>
        </pc:spChg>
        <pc:spChg chg="add mod">
          <ac:chgData name="Alesia Mitchell" userId="4f0028b4-9acd-4d22-8ac6-1552586c7184" providerId="ADAL" clId="{29408291-433D-4D22-8400-3DE037A987E9}" dt="2025-05-02T00:53:28.756" v="59" actId="2711"/>
          <ac:spMkLst>
            <pc:docMk/>
            <pc:sldMk cId="1373772481" sldId="276"/>
            <ac:spMk id="4" creationId="{7B727CD7-2873-7802-CEF1-F09C782B2478}"/>
          </ac:spMkLst>
        </pc:spChg>
        <pc:picChg chg="del">
          <ac:chgData name="Alesia Mitchell" userId="4f0028b4-9acd-4d22-8ac6-1552586c7184" providerId="ADAL" clId="{29408291-433D-4D22-8400-3DE037A987E9}" dt="2025-05-02T00:51:40.932" v="33" actId="478"/>
          <ac:picMkLst>
            <pc:docMk/>
            <pc:sldMk cId="1373772481" sldId="276"/>
            <ac:picMk id="3" creationId="{3A3A5521-999E-EC01-95DC-CAFB057B8911}"/>
          </ac:picMkLst>
        </pc:picChg>
        <pc:picChg chg="mod">
          <ac:chgData name="Alesia Mitchell" userId="4f0028b4-9acd-4d22-8ac6-1552586c7184" providerId="ADAL" clId="{29408291-433D-4D22-8400-3DE037A987E9}" dt="2025-05-02T00:53:36.319" v="60" actId="14100"/>
          <ac:picMkLst>
            <pc:docMk/>
            <pc:sldMk cId="1373772481" sldId="276"/>
            <ac:picMk id="5" creationId="{B9E5C546-4C4F-B56A-A013-B8E20D5D9A0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 sz="3200" baseline="0"/>
              <a:t>Net Interest Margin</a:t>
            </a:r>
          </a:p>
        </c:rich>
      </c:tx>
      <c:layout>
        <c:manualLayout>
          <c:xMode val="edge"/>
          <c:yMode val="edge"/>
          <c:x val="0.39682403420155826"/>
          <c:y val="1.05645887344644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Data'!$B$96</c:f>
              <c:strCache>
                <c:ptCount val="1"/>
                <c:pt idx="0">
                  <c:v>Pivot Financial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Data'!$A$97:$A$105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Data'!$B$97:$B$105</c:f>
              <c:numCache>
                <c:formatCode>0.00%</c:formatCode>
                <c:ptCount val="9"/>
                <c:pt idx="0">
                  <c:v>3.2399999999999998E-2</c:v>
                </c:pt>
                <c:pt idx="1">
                  <c:v>3.5000000000000003E-2</c:v>
                </c:pt>
                <c:pt idx="2">
                  <c:v>3.4700000000000002E-2</c:v>
                </c:pt>
                <c:pt idx="3">
                  <c:v>3.6499999999999998E-2</c:v>
                </c:pt>
                <c:pt idx="4">
                  <c:v>3.9699999999999999E-2</c:v>
                </c:pt>
                <c:pt idx="5">
                  <c:v>4.4299999999999999E-2</c:v>
                </c:pt>
                <c:pt idx="6">
                  <c:v>4.6600000000000003E-2</c:v>
                </c:pt>
                <c:pt idx="7">
                  <c:v>4.9699999999999994E-2</c:v>
                </c:pt>
                <c:pt idx="8">
                  <c:v>5.3699999999999998E-2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17-4214-AFB6-C1E4BF90A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3136"/>
        <c:axId val="49426352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'Chart Data'!$C$96</c15:sqref>
                        </c15:formulaRef>
                      </c:ext>
                    </c:extLst>
                    <c:strCache>
                      <c:ptCount val="1"/>
                      <c:pt idx="0">
                        <c:v>Bank 2</c:v>
                      </c:pt>
                    </c:strCache>
                  </c:strRef>
                </c:tx>
                <c:spPr>
                  <a:ln w="44450"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'Chart Data'!$C$97:$C$105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3.5000000000000003E-2</c:v>
                      </c:pt>
                      <c:pt idx="2">
                        <c:v>3.6699999999999997E-2</c:v>
                      </c:pt>
                      <c:pt idx="3">
                        <c:v>3.6900000000000002E-2</c:v>
                      </c:pt>
                      <c:pt idx="4">
                        <c:v>4.0099999999999997E-2</c:v>
                      </c:pt>
                      <c:pt idx="5">
                        <c:v>4.4800000000000006E-2</c:v>
                      </c:pt>
                      <c:pt idx="6">
                        <c:v>4.7199999999999999E-2</c:v>
                      </c:pt>
                      <c:pt idx="7">
                        <c:v>4.8399999999999999E-2</c:v>
                      </c:pt>
                      <c:pt idx="8">
                        <c:v>5.33E-2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5517-4214-AFB6-C1E4BF90AAA3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Data'!$D$96</c15:sqref>
                        </c15:formulaRef>
                      </c:ext>
                    </c:extLst>
                    <c:strCache>
                      <c:ptCount val="1"/>
                      <c:pt idx="0">
                        <c:v>Bank 3</c:v>
                      </c:pt>
                    </c:strCache>
                  </c:strRef>
                </c:tx>
                <c:spPr>
                  <a:ln w="44450"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Data'!$D$97:$D$105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3.44E-2</c:v>
                      </c:pt>
                      <c:pt idx="2">
                        <c:v>3.6900000000000002E-2</c:v>
                      </c:pt>
                      <c:pt idx="3">
                        <c:v>3.5900000000000001E-2</c:v>
                      </c:pt>
                      <c:pt idx="4">
                        <c:v>3.9900000000000005E-2</c:v>
                      </c:pt>
                      <c:pt idx="5">
                        <c:v>4.3400000000000001E-2</c:v>
                      </c:pt>
                      <c:pt idx="6">
                        <c:v>4.6699999999999998E-2</c:v>
                      </c:pt>
                      <c:pt idx="7">
                        <c:v>4.99E-2</c:v>
                      </c:pt>
                      <c:pt idx="8">
                        <c:v>5.2900000000000003E-2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5517-4214-AFB6-C1E4BF90AAA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Data'!$E$96</c15:sqref>
                        </c15:formulaRef>
                      </c:ext>
                    </c:extLst>
                    <c:strCache>
                      <c:ptCount val="1"/>
                      <c:pt idx="0">
                        <c:v>Bank 4</c:v>
                      </c:pt>
                    </c:strCache>
                  </c:strRef>
                </c:tx>
                <c:spPr>
                  <a:ln w="44450"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Data'!$E$97:$E$105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3.5000000000000003E-2</c:v>
                      </c:pt>
                      <c:pt idx="2">
                        <c:v>3.4099999999999998E-2</c:v>
                      </c:pt>
                      <c:pt idx="3">
                        <c:v>3.5699999999999996E-2</c:v>
                      </c:pt>
                      <c:pt idx="4">
                        <c:v>3.78E-2</c:v>
                      </c:pt>
                      <c:pt idx="5">
                        <c:v>4.4400000000000002E-2</c:v>
                      </c:pt>
                      <c:pt idx="6">
                        <c:v>4.6900000000000004E-2</c:v>
                      </c:pt>
                      <c:pt idx="7">
                        <c:v>4.8099999999999997E-2</c:v>
                      </c:pt>
                      <c:pt idx="8">
                        <c:v>5.2000000000000005E-2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517-4214-AFB6-C1E4BF90AAA3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Data'!$F$96</c15:sqref>
                        </c15:formulaRef>
                      </c:ext>
                    </c:extLst>
                    <c:strCache>
                      <c:ptCount val="1"/>
                      <c:pt idx="0">
                        <c:v>Bank 5</c:v>
                      </c:pt>
                    </c:strCache>
                  </c:strRef>
                </c:tx>
                <c:spPr>
                  <a:ln w="44450">
                    <a:solidFill>
                      <a:srgbClr val="00B0F0"/>
                    </a:solidFill>
                  </a:ln>
                </c:spPr>
                <c:marker>
                  <c:symbol val="none"/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Data'!$A$97:$A$105</c15:sqref>
                        </c15:formulaRef>
                      </c:ext>
                    </c:extLst>
                    <c:strCache>
                      <c:ptCount val="9"/>
                      <c:pt idx="0">
                        <c:v>Q4/29</c:v>
                      </c:pt>
                      <c:pt idx="1">
                        <c:v>Q1/30</c:v>
                      </c:pt>
                      <c:pt idx="2">
                        <c:v>Q2/30</c:v>
                      </c:pt>
                      <c:pt idx="3">
                        <c:v>Q3/30</c:v>
                      </c:pt>
                      <c:pt idx="4">
                        <c:v>Q4/30</c:v>
                      </c:pt>
                      <c:pt idx="5">
                        <c:v>Q1/31</c:v>
                      </c:pt>
                      <c:pt idx="6">
                        <c:v>Q2/31</c:v>
                      </c:pt>
                      <c:pt idx="7">
                        <c:v>Q3/31</c:v>
                      </c:pt>
                      <c:pt idx="8">
                        <c:v>Q4/31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'Chart Data'!$F$97:$F$105</c15:sqref>
                        </c15:formulaRef>
                      </c:ext>
                    </c:extLst>
                    <c:numCache>
                      <c:formatCode>0.00%</c:formatCode>
                      <c:ptCount val="9"/>
                      <c:pt idx="0">
                        <c:v>3.2399999999999998E-2</c:v>
                      </c:pt>
                      <c:pt idx="1">
                        <c:v>3.6200000000000003E-2</c:v>
                      </c:pt>
                      <c:pt idx="2">
                        <c:v>3.61E-2</c:v>
                      </c:pt>
                      <c:pt idx="3">
                        <c:v>3.7200000000000004E-2</c:v>
                      </c:pt>
                      <c:pt idx="4">
                        <c:v>3.8599999999999995E-2</c:v>
                      </c:pt>
                      <c:pt idx="5">
                        <c:v>4.24E-2</c:v>
                      </c:pt>
                      <c:pt idx="6">
                        <c:v>4.7300000000000002E-2</c:v>
                      </c:pt>
                      <c:pt idx="7">
                        <c:v>5.1299999999999998E-2</c:v>
                      </c:pt>
                      <c:pt idx="8">
                        <c:v>5.5800000000000002E-2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517-4214-AFB6-C1E4BF90AAA3}"/>
                  </c:ext>
                </c:extLst>
              </c15:ser>
            </c15:filteredLineSeries>
          </c:ext>
        </c:extLst>
      </c:lineChart>
      <c:catAx>
        <c:axId val="4942631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3528"/>
        <c:crosses val="autoZero"/>
        <c:auto val="1"/>
        <c:lblAlgn val="ctr"/>
        <c:lblOffset val="100"/>
        <c:noMultiLvlLbl val="0"/>
      </c:catAx>
      <c:valAx>
        <c:axId val="494263528"/>
        <c:scaling>
          <c:orientation val="minMax"/>
          <c:min val="3.0000000000000006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3136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 sz="3200" baseline="0"/>
              <a:t>Return on Assets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Data'!$B$122</c:f>
              <c:strCache>
                <c:ptCount val="1"/>
                <c:pt idx="0">
                  <c:v>Pivot Financial 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Data'!$A$123:$A$131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Data'!$B$123:$B$131</c:f>
              <c:numCache>
                <c:formatCode>0.00%</c:formatCode>
                <c:ptCount val="9"/>
                <c:pt idx="0">
                  <c:v>2.3999999999999998E-3</c:v>
                </c:pt>
                <c:pt idx="1">
                  <c:v>4.0999999999999995E-3</c:v>
                </c:pt>
                <c:pt idx="2">
                  <c:v>5.6999999999999993E-3</c:v>
                </c:pt>
                <c:pt idx="3">
                  <c:v>6.0000000000000001E-3</c:v>
                </c:pt>
                <c:pt idx="4">
                  <c:v>6.0000000000000001E-3</c:v>
                </c:pt>
                <c:pt idx="5">
                  <c:v>9.4999999999999998E-3</c:v>
                </c:pt>
                <c:pt idx="6">
                  <c:v>1.0800000000000001E-2</c:v>
                </c:pt>
                <c:pt idx="7">
                  <c:v>1.3000000000000001E-2</c:v>
                </c:pt>
                <c:pt idx="8">
                  <c:v>1.44E-2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95-49A3-9C84-C50BDE0E2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416304"/>
        <c:axId val="494415912"/>
      </c:lineChart>
      <c:catAx>
        <c:axId val="494416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415912"/>
        <c:crosses val="autoZero"/>
        <c:auto val="1"/>
        <c:lblAlgn val="ctr"/>
        <c:lblOffset val="100"/>
        <c:noMultiLvlLbl val="0"/>
      </c:catAx>
      <c:valAx>
        <c:axId val="494415912"/>
        <c:scaling>
          <c:orientation val="minMax"/>
          <c:min val="0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41630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 sz="3200" baseline="0"/>
              <a:t>Return on Equity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'Chart Data'!$B$135</c:f>
              <c:strCache>
                <c:ptCount val="1"/>
                <c:pt idx="0">
                  <c:v>Pivot Financial 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Data'!$A$136:$A$144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Data'!$B$136:$B$144</c:f>
              <c:numCache>
                <c:formatCode>0.00%</c:formatCode>
                <c:ptCount val="9"/>
                <c:pt idx="0">
                  <c:v>3.85E-2</c:v>
                </c:pt>
                <c:pt idx="1">
                  <c:v>6.88E-2</c:v>
                </c:pt>
                <c:pt idx="2">
                  <c:v>9.6600000000000005E-2</c:v>
                </c:pt>
                <c:pt idx="3">
                  <c:v>0.10249999999999999</c:v>
                </c:pt>
                <c:pt idx="4">
                  <c:v>8.9700000000000002E-2</c:v>
                </c:pt>
                <c:pt idx="5">
                  <c:v>0.14410000000000001</c:v>
                </c:pt>
                <c:pt idx="6">
                  <c:v>0.1646</c:v>
                </c:pt>
                <c:pt idx="7">
                  <c:v>0.1973</c:v>
                </c:pt>
                <c:pt idx="8">
                  <c:v>0.21530000000000002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75-4FD3-B386-80B3AB1781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264704"/>
        <c:axId val="494265096"/>
      </c:lineChart>
      <c:catAx>
        <c:axId val="4942647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265096"/>
        <c:crosses val="autoZero"/>
        <c:auto val="1"/>
        <c:lblAlgn val="ctr"/>
        <c:lblOffset val="100"/>
        <c:noMultiLvlLbl val="0"/>
      </c:catAx>
      <c:valAx>
        <c:axId val="494265096"/>
        <c:scaling>
          <c:orientation val="minMax"/>
          <c:min val="2.0000000000000004E-2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26470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3200"/>
            </a:pPr>
            <a:r>
              <a:rPr lang="en-US" sz="3200" baseline="0"/>
              <a:t>Stock Price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7840874270561821E-2"/>
          <c:y val="9.2983462083053817E-2"/>
          <c:w val="0.92792218253885395"/>
          <c:h val="0.81071087552384724"/>
        </c:manualLayout>
      </c:layout>
      <c:lineChart>
        <c:grouping val="standard"/>
        <c:varyColors val="0"/>
        <c:ser>
          <c:idx val="0"/>
          <c:order val="0"/>
          <c:tx>
            <c:strRef>
              <c:f>'Chart Data'!$B$148</c:f>
              <c:strCache>
                <c:ptCount val="1"/>
                <c:pt idx="0">
                  <c:v>Pivot Financial 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'Chart Data'!$A$149:$A$157</c:f>
              <c:strCache>
                <c:ptCount val="9"/>
                <c:pt idx="0">
                  <c:v>Q4/29</c:v>
                </c:pt>
                <c:pt idx="1">
                  <c:v>Q1/30</c:v>
                </c:pt>
                <c:pt idx="2">
                  <c:v>Q2/30</c:v>
                </c:pt>
                <c:pt idx="3">
                  <c:v>Q3/30</c:v>
                </c:pt>
                <c:pt idx="4">
                  <c:v>Q4/30</c:v>
                </c:pt>
                <c:pt idx="5">
                  <c:v>Q1/31</c:v>
                </c:pt>
                <c:pt idx="6">
                  <c:v>Q2/31</c:v>
                </c:pt>
                <c:pt idx="7">
                  <c:v>Q3/31</c:v>
                </c:pt>
                <c:pt idx="8">
                  <c:v>Q4/31</c:v>
                </c:pt>
              </c:strCache>
            </c:strRef>
          </c:cat>
          <c:val>
            <c:numRef>
              <c:f>'Chart Data'!$B$149:$B$157</c:f>
              <c:numCache>
                <c:formatCode>0.00</c:formatCode>
                <c:ptCount val="9"/>
                <c:pt idx="0">
                  <c:v>17.72</c:v>
                </c:pt>
                <c:pt idx="1">
                  <c:v>14.32</c:v>
                </c:pt>
                <c:pt idx="2">
                  <c:v>21.47</c:v>
                </c:pt>
                <c:pt idx="3">
                  <c:v>25</c:v>
                </c:pt>
                <c:pt idx="4">
                  <c:v>25.33</c:v>
                </c:pt>
                <c:pt idx="5">
                  <c:v>29.31</c:v>
                </c:pt>
                <c:pt idx="6">
                  <c:v>34.03</c:v>
                </c:pt>
                <c:pt idx="7">
                  <c:v>37.61</c:v>
                </c:pt>
                <c:pt idx="8">
                  <c:v>40.479999999999997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F1-48EA-8085-43A8DBE036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4835584"/>
        <c:axId val="494835976"/>
      </c:lineChart>
      <c:catAx>
        <c:axId val="4948355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94835976"/>
        <c:crossesAt val="10"/>
        <c:auto val="1"/>
        <c:lblAlgn val="ctr"/>
        <c:lblOffset val="100"/>
        <c:noMultiLvlLbl val="0"/>
      </c:catAx>
      <c:valAx>
        <c:axId val="494835976"/>
        <c:scaling>
          <c:orientation val="minMax"/>
          <c:min val="14"/>
        </c:scaling>
        <c:delete val="0"/>
        <c:axPos val="l"/>
        <c:majorGridlines/>
        <c:numFmt formatCode="0.0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494835584"/>
        <c:crosses val="autoZero"/>
        <c:crossBetween val="midCat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3DC16-B356-40EA-9E07-647CD861B8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388E6-2ECE-4D20-B987-5BC7B7ED7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95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388E6-2ECE-4D20-B987-5BC7B7ED7A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79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12" Type="http://schemas.openxmlformats.org/officeDocument/2006/relationships/image" Target="../media/image2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593" b="-39593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D3AE9E-2EC7-13B7-CE7E-83A0F130B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047" y="262547"/>
            <a:ext cx="9761905" cy="97619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5BB8C1-DF4B-45C9-4C71-64808AE6E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61" y="495299"/>
            <a:ext cx="9761905" cy="9296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4F141-ACCC-5DCF-532F-BAB3A736C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B14E49A-C541-1C95-8D5F-DD97DDB378E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593" b="-39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D3F915-EF11-28E1-BDCC-03F222E0C0F7}"/>
              </a:ext>
            </a:extLst>
          </p:cNvPr>
          <p:cNvSpPr/>
          <p:nvPr/>
        </p:nvSpPr>
        <p:spPr>
          <a:xfrm>
            <a:off x="5791200" y="1790700"/>
            <a:ext cx="6629400" cy="67056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Executive Team</a:t>
            </a:r>
          </a:p>
        </p:txBody>
      </p:sp>
    </p:spTree>
    <p:extLst>
      <p:ext uri="{BB962C8B-B14F-4D97-AF65-F5344CB8AC3E}">
        <p14:creationId xmlns:p14="http://schemas.microsoft.com/office/powerpoint/2010/main" val="2546974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E586-540D-7DB9-B488-A5330D5C7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49AAA92-1591-8511-D6EA-AE151B176109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593" b="-395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507B951-BC46-86A9-B8CE-D4CEA7DFDD58}"/>
              </a:ext>
            </a:extLst>
          </p:cNvPr>
          <p:cNvSpPr/>
          <p:nvPr/>
        </p:nvSpPr>
        <p:spPr>
          <a:xfrm>
            <a:off x="5791200" y="1790700"/>
            <a:ext cx="6629400" cy="67056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Path Forward Starts with a Pivot.</a:t>
            </a:r>
          </a:p>
        </p:txBody>
      </p:sp>
    </p:spTree>
    <p:extLst>
      <p:ext uri="{BB962C8B-B14F-4D97-AF65-F5344CB8AC3E}">
        <p14:creationId xmlns:p14="http://schemas.microsoft.com/office/powerpoint/2010/main" val="76358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113D8AB3-BC31-34B4-4FE9-3327FF80E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9098" y="3523052"/>
            <a:ext cx="2139881" cy="1243692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C8C5BD1-42B1-1668-95E8-1B957078E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9130" y="2416771"/>
            <a:ext cx="2139881" cy="124369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D9A8833-9246-D1D7-0423-0D6B901D6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016" y="8714403"/>
            <a:ext cx="2139881" cy="124369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040223A-5ACF-2387-D7C2-0F1988A3F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1538" y="1740739"/>
            <a:ext cx="2139881" cy="124369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1A79B7E-008B-1892-C2FE-A8A6621FE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776" y="8006361"/>
            <a:ext cx="2139881" cy="1243692"/>
          </a:xfrm>
          <a:prstGeom prst="rect">
            <a:avLst/>
          </a:prstGeom>
        </p:spPr>
      </p:pic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13C380D-F306-72E5-0481-DA8A05F2589D}"/>
              </a:ext>
            </a:extLst>
          </p:cNvPr>
          <p:cNvSpPr/>
          <p:nvPr/>
        </p:nvSpPr>
        <p:spPr>
          <a:xfrm>
            <a:off x="15369098" y="7368556"/>
            <a:ext cx="2341730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629" tIns="349086" rIns="311630" bIns="34908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b="1" kern="1200" dirty="0"/>
              <a:t>ASSETS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5D2FB47-FCD0-B00D-E7B3-1A1C001A67B0}"/>
              </a:ext>
            </a:extLst>
          </p:cNvPr>
          <p:cNvSpPr/>
          <p:nvPr/>
        </p:nvSpPr>
        <p:spPr>
          <a:xfrm>
            <a:off x="9689367" y="3601375"/>
            <a:ext cx="2063407" cy="1109358"/>
          </a:xfrm>
          <a:custGeom>
            <a:avLst/>
            <a:gdLst>
              <a:gd name="connsiteX0" fmla="*/ 0 w 2063407"/>
              <a:gd name="connsiteY0" fmla="*/ 0 h 1109358"/>
              <a:gd name="connsiteX1" fmla="*/ 2063407 w 2063407"/>
              <a:gd name="connsiteY1" fmla="*/ 0 h 1109358"/>
              <a:gd name="connsiteX2" fmla="*/ 2063407 w 2063407"/>
              <a:gd name="connsiteY2" fmla="*/ 1109358 h 1109358"/>
              <a:gd name="connsiteX3" fmla="*/ 0 w 2063407"/>
              <a:gd name="connsiteY3" fmla="*/ 1109358 h 1109358"/>
              <a:gd name="connsiteX4" fmla="*/ 0 w 2063407"/>
              <a:gd name="connsiteY4" fmla="*/ 0 h 110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3407" h="1109358">
                <a:moveTo>
                  <a:pt x="0" y="0"/>
                </a:moveTo>
                <a:lnTo>
                  <a:pt x="2063407" y="0"/>
                </a:lnTo>
                <a:lnTo>
                  <a:pt x="2063407" y="1109358"/>
                </a:lnTo>
                <a:lnTo>
                  <a:pt x="0" y="1109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208B4C8-A2E0-8B8E-7884-6E2D51C67B95}"/>
              </a:ext>
            </a:extLst>
          </p:cNvPr>
          <p:cNvSpPr/>
          <p:nvPr/>
        </p:nvSpPr>
        <p:spPr>
          <a:xfrm>
            <a:off x="285046" y="1155260"/>
            <a:ext cx="2340864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629" tIns="349086" rIns="311630" bIns="34908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b="1" kern="1200" dirty="0"/>
              <a:t>NIM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FA07322-E56F-EB6D-AFC8-F9C5CAE2E623}"/>
              </a:ext>
            </a:extLst>
          </p:cNvPr>
          <p:cNvSpPr/>
          <p:nvPr/>
        </p:nvSpPr>
        <p:spPr>
          <a:xfrm>
            <a:off x="3906739" y="2790854"/>
            <a:ext cx="1996845" cy="1109358"/>
          </a:xfrm>
          <a:custGeom>
            <a:avLst/>
            <a:gdLst>
              <a:gd name="connsiteX0" fmla="*/ 0 w 1996845"/>
              <a:gd name="connsiteY0" fmla="*/ 0 h 1109358"/>
              <a:gd name="connsiteX1" fmla="*/ 1996845 w 1996845"/>
              <a:gd name="connsiteY1" fmla="*/ 0 h 1109358"/>
              <a:gd name="connsiteX2" fmla="*/ 1996845 w 1996845"/>
              <a:gd name="connsiteY2" fmla="*/ 1109358 h 1109358"/>
              <a:gd name="connsiteX3" fmla="*/ 0 w 1996845"/>
              <a:gd name="connsiteY3" fmla="*/ 1109358 h 1109358"/>
              <a:gd name="connsiteX4" fmla="*/ 0 w 1996845"/>
              <a:gd name="connsiteY4" fmla="*/ 0 h 110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6845" h="1109358">
                <a:moveTo>
                  <a:pt x="0" y="0"/>
                </a:moveTo>
                <a:lnTo>
                  <a:pt x="1996845" y="0"/>
                </a:lnTo>
                <a:lnTo>
                  <a:pt x="1996845" y="1109358"/>
                </a:lnTo>
                <a:lnTo>
                  <a:pt x="0" y="11093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60" tIns="60960" rIns="60960" bIns="60960" numCol="1" spcCol="1270" anchor="ctr" anchorCtr="0">
            <a:noAutofit/>
          </a:bodyPr>
          <a:lstStyle/>
          <a:p>
            <a:pPr marL="0" lvl="0" indent="0" algn="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kern="120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CAD0D29-3BE0-E544-961F-5C98482F34AD}"/>
              </a:ext>
            </a:extLst>
          </p:cNvPr>
          <p:cNvSpPr/>
          <p:nvPr/>
        </p:nvSpPr>
        <p:spPr>
          <a:xfrm>
            <a:off x="10090282" y="5725648"/>
            <a:ext cx="2340864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629" tIns="349086" rIns="311630" bIns="34908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/>
              <a:t>DEPOSITS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328384-CB5F-2A83-C20F-756FA21FF5E9}"/>
              </a:ext>
            </a:extLst>
          </p:cNvPr>
          <p:cNvSpPr/>
          <p:nvPr/>
        </p:nvSpPr>
        <p:spPr>
          <a:xfrm>
            <a:off x="8499483" y="4360227"/>
            <a:ext cx="2063407" cy="1109358"/>
          </a:xfrm>
          <a:prstGeom prst="rect">
            <a:avLst/>
          </a:prstGeom>
        </p:spPr>
        <p:style>
          <a:lnRef idx="1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5BCBED3-7070-C7D2-D925-0057EE44E048}"/>
              </a:ext>
            </a:extLst>
          </p:cNvPr>
          <p:cNvSpPr/>
          <p:nvPr/>
        </p:nvSpPr>
        <p:spPr>
          <a:xfrm>
            <a:off x="2760573" y="1902144"/>
            <a:ext cx="2340864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0669" tIns="288126" rIns="250670" bIns="28812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b="1" kern="1200" dirty="0"/>
              <a:t>ROA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976D02A-D85F-B745-FB63-E318654503E7}"/>
              </a:ext>
            </a:extLst>
          </p:cNvPr>
          <p:cNvSpPr/>
          <p:nvPr/>
        </p:nvSpPr>
        <p:spPr>
          <a:xfrm>
            <a:off x="5282303" y="2864738"/>
            <a:ext cx="2340864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629" tIns="349086" rIns="311630" bIns="349085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kern="1200" dirty="0"/>
              <a:t>NET INCOME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2099F4-9400-B708-6857-F9CD6A4BAE53}"/>
              </a:ext>
            </a:extLst>
          </p:cNvPr>
          <p:cNvSpPr/>
          <p:nvPr/>
        </p:nvSpPr>
        <p:spPr>
          <a:xfrm>
            <a:off x="3906739" y="5929600"/>
            <a:ext cx="1996845" cy="1109358"/>
          </a:xfrm>
          <a:prstGeom prst="rect">
            <a:avLst/>
          </a:prstGeom>
        </p:spPr>
        <p:style>
          <a:lnRef idx="1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3CB8AF6-106F-9A2C-B85F-A57A624747DD}"/>
              </a:ext>
            </a:extLst>
          </p:cNvPr>
          <p:cNvSpPr/>
          <p:nvPr/>
        </p:nvSpPr>
        <p:spPr>
          <a:xfrm>
            <a:off x="7804033" y="3601375"/>
            <a:ext cx="2340864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50669" tIns="288126" rIns="250670" bIns="288125" numCol="1" spcCol="1270" anchor="ctr" anchorCtr="0">
            <a:no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200" b="1" kern="1200" dirty="0"/>
              <a:t>ROE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99B6FF5-14C1-0F4C-1289-41934C5FA99C}"/>
              </a:ext>
            </a:extLst>
          </p:cNvPr>
          <p:cNvSpPr/>
          <p:nvPr/>
        </p:nvSpPr>
        <p:spPr>
          <a:xfrm>
            <a:off x="12726994" y="6421830"/>
            <a:ext cx="2341729" cy="2560320"/>
          </a:xfrm>
          <a:custGeom>
            <a:avLst/>
            <a:gdLst>
              <a:gd name="connsiteX0" fmla="*/ 0 w 1848931"/>
              <a:gd name="connsiteY0" fmla="*/ 804285 h 1608570"/>
              <a:gd name="connsiteX1" fmla="*/ 402143 w 1848931"/>
              <a:gd name="connsiteY1" fmla="*/ 0 h 1608570"/>
              <a:gd name="connsiteX2" fmla="*/ 1446789 w 1848931"/>
              <a:gd name="connsiteY2" fmla="*/ 0 h 1608570"/>
              <a:gd name="connsiteX3" fmla="*/ 1848931 w 1848931"/>
              <a:gd name="connsiteY3" fmla="*/ 804285 h 1608570"/>
              <a:gd name="connsiteX4" fmla="*/ 1446789 w 1848931"/>
              <a:gd name="connsiteY4" fmla="*/ 1608570 h 1608570"/>
              <a:gd name="connsiteX5" fmla="*/ 402143 w 1848931"/>
              <a:gd name="connsiteY5" fmla="*/ 1608570 h 1608570"/>
              <a:gd name="connsiteX6" fmla="*/ 0 w 1848931"/>
              <a:gd name="connsiteY6" fmla="*/ 804285 h 160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8931" h="1608570">
                <a:moveTo>
                  <a:pt x="924465" y="0"/>
                </a:moveTo>
                <a:lnTo>
                  <a:pt x="1848930" y="349865"/>
                </a:lnTo>
                <a:lnTo>
                  <a:pt x="1848930" y="1258706"/>
                </a:lnTo>
                <a:lnTo>
                  <a:pt x="924466" y="1608570"/>
                </a:lnTo>
                <a:lnTo>
                  <a:pt x="1" y="1258706"/>
                </a:lnTo>
                <a:lnTo>
                  <a:pt x="1" y="349865"/>
                </a:lnTo>
                <a:lnTo>
                  <a:pt x="924465" y="0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629" tIns="349086" rIns="311630" bIns="349085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kern="1200" dirty="0"/>
              <a:t>EFFICIENCY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05792D-75C0-D6AC-D53A-6D2B4F2012BB}"/>
              </a:ext>
            </a:extLst>
          </p:cNvPr>
          <p:cNvSpPr/>
          <p:nvPr/>
        </p:nvSpPr>
        <p:spPr>
          <a:xfrm>
            <a:off x="8499483" y="7498973"/>
            <a:ext cx="2063407" cy="1109358"/>
          </a:xfrm>
          <a:prstGeom prst="rect">
            <a:avLst/>
          </a:prstGeom>
        </p:spPr>
        <p:style>
          <a:lnRef idx="1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28FF4CC6-1050-08E8-FEB1-067E80211896}"/>
              </a:ext>
            </a:extLst>
          </p:cNvPr>
          <p:cNvSpPr/>
          <p:nvPr/>
        </p:nvSpPr>
        <p:spPr>
          <a:xfrm>
            <a:off x="1224873" y="4088887"/>
            <a:ext cx="461209" cy="217619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4C40E66-E4DB-73A8-9CF5-BB0D21B6A7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247" y="5543033"/>
            <a:ext cx="518205" cy="220694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AF73469-3D15-AEF0-6FD1-39F50221D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2107" y="6265085"/>
            <a:ext cx="518205" cy="220694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11730A7-1318-7360-5685-E8230E8B4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6280860" y="4942865"/>
            <a:ext cx="518205" cy="220694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89D63DB-B80B-EE4B-3A91-3BB6F115E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292" y="4824446"/>
            <a:ext cx="518205" cy="221451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E18F559-B1A9-B34D-6A65-52B98048A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3629969" y="4044384"/>
            <a:ext cx="518205" cy="220694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9605441-4495-448E-ADA8-ED48ADBE9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999237" y="3262642"/>
            <a:ext cx="518205" cy="2206943"/>
          </a:xfrm>
          <a:prstGeom prst="rect">
            <a:avLst/>
          </a:prstGeom>
        </p:spPr>
      </p:pic>
      <p:sp>
        <p:nvSpPr>
          <p:cNvPr id="36" name="Flowchart: Connector 35">
            <a:extLst>
              <a:ext uri="{FF2B5EF4-FFF2-40B4-BE49-F238E27FC236}">
                <a16:creationId xmlns:a16="http://schemas.microsoft.com/office/drawing/2014/main" id="{7CCCDFAB-4E23-1D81-8834-C9BF352E6A77}"/>
              </a:ext>
            </a:extLst>
          </p:cNvPr>
          <p:cNvSpPr/>
          <p:nvPr/>
        </p:nvSpPr>
        <p:spPr>
          <a:xfrm>
            <a:off x="397764" y="6500153"/>
            <a:ext cx="2115426" cy="1219200"/>
          </a:xfrm>
          <a:prstGeom prst="flowChartConnector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3.24%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8A5EA5-6C71-3006-ABE6-AE3DB6D6831D}"/>
              </a:ext>
            </a:extLst>
          </p:cNvPr>
          <p:cNvSpPr txBox="1"/>
          <p:nvPr/>
        </p:nvSpPr>
        <p:spPr>
          <a:xfrm>
            <a:off x="5610477" y="8274264"/>
            <a:ext cx="1792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$0.46M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4D67940-A86B-D222-DEED-4B8CB15E3E9B}"/>
              </a:ext>
            </a:extLst>
          </p:cNvPr>
          <p:cNvSpPr txBox="1"/>
          <p:nvPr/>
        </p:nvSpPr>
        <p:spPr>
          <a:xfrm>
            <a:off x="10290160" y="2009693"/>
            <a:ext cx="16626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$671M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5C8EC2A-6D50-1D2A-9728-19DF315ADDC8}"/>
              </a:ext>
            </a:extLst>
          </p:cNvPr>
          <p:cNvSpPr txBox="1"/>
          <p:nvPr/>
        </p:nvSpPr>
        <p:spPr>
          <a:xfrm>
            <a:off x="8299168" y="8998030"/>
            <a:ext cx="14606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3.85%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73A46CD-274B-7D4F-8FF3-48047E0DD0F7}"/>
              </a:ext>
            </a:extLst>
          </p:cNvPr>
          <p:cNvSpPr txBox="1"/>
          <p:nvPr/>
        </p:nvSpPr>
        <p:spPr>
          <a:xfrm>
            <a:off x="13045759" y="2717579"/>
            <a:ext cx="17203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77.98%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F812CDA-E529-8F89-DDF5-3F8B8AEA5B34}"/>
              </a:ext>
            </a:extLst>
          </p:cNvPr>
          <p:cNvSpPr txBox="1"/>
          <p:nvPr/>
        </p:nvSpPr>
        <p:spPr>
          <a:xfrm>
            <a:off x="15645845" y="3734944"/>
            <a:ext cx="16626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$781M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8D7868B9-F650-64E3-25EC-BED73CAFE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244" y="7310179"/>
            <a:ext cx="2139881" cy="124369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DB226E8-332C-D4B8-EE4F-F9EAD207D7B2}"/>
              </a:ext>
            </a:extLst>
          </p:cNvPr>
          <p:cNvSpPr txBox="1"/>
          <p:nvPr/>
        </p:nvSpPr>
        <p:spPr>
          <a:xfrm>
            <a:off x="3318622" y="7578082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.24%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A5D00DF-2DB4-281E-30DD-235A07CEA6F9}"/>
              </a:ext>
            </a:extLst>
          </p:cNvPr>
          <p:cNvSpPr/>
          <p:nvPr/>
        </p:nvSpPr>
        <p:spPr>
          <a:xfrm>
            <a:off x="5367148" y="139408"/>
            <a:ext cx="7324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masis MT Pro Black" panose="02040A04050005020304" pitchFamily="18" charset="0"/>
              </a:rPr>
              <a:t>The Starting Point…</a:t>
            </a:r>
          </a:p>
        </p:txBody>
      </p:sp>
    </p:spTree>
    <p:extLst>
      <p:ext uri="{BB962C8B-B14F-4D97-AF65-F5344CB8AC3E}">
        <p14:creationId xmlns:p14="http://schemas.microsoft.com/office/powerpoint/2010/main" val="26780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8C714-0C77-7881-5799-B8145BA33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CC3206F4-6C52-E972-F6B1-49585365D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13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F0017-FEE2-D4DC-43CF-3518048A3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9920897-1221-E69F-78B0-930785FA061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593" b="-395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5" name="Picture 4" descr="A red triangle with black text&#10;&#10;AI-generated content may be incorrect.">
            <a:extLst>
              <a:ext uri="{FF2B5EF4-FFF2-40B4-BE49-F238E27FC236}">
                <a16:creationId xmlns:a16="http://schemas.microsoft.com/office/drawing/2014/main" id="{DE149F8A-0094-AE72-69FD-ADBE454E8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647700"/>
            <a:ext cx="8915400" cy="89154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0CA7DA-9E1D-7BC8-5328-81FAFA8E1F8B}"/>
              </a:ext>
            </a:extLst>
          </p:cNvPr>
          <p:cNvSpPr txBox="1"/>
          <p:nvPr/>
        </p:nvSpPr>
        <p:spPr>
          <a:xfrm>
            <a:off x="8077200" y="49149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RISK</a:t>
            </a:r>
          </a:p>
        </p:txBody>
      </p:sp>
    </p:spTree>
    <p:extLst>
      <p:ext uri="{BB962C8B-B14F-4D97-AF65-F5344CB8AC3E}">
        <p14:creationId xmlns:p14="http://schemas.microsoft.com/office/powerpoint/2010/main" val="235507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51F7BF8-C132-DBAE-F44F-13AA9510EBAE}"/>
              </a:ext>
            </a:extLst>
          </p:cNvPr>
          <p:cNvSpPr/>
          <p:nvPr/>
        </p:nvSpPr>
        <p:spPr>
          <a:xfrm>
            <a:off x="1135744" y="876300"/>
            <a:ext cx="4724400" cy="88710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94EEEF-21E3-1C3E-842A-85075464F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857" y="1028700"/>
            <a:ext cx="5791202" cy="88948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DB732E-75CC-B7E8-C8BC-FF55756FE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20174" y="735998"/>
            <a:ext cx="5257800" cy="88948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BE0C1CC-A2D5-5D23-E951-96B25CE45B37}"/>
              </a:ext>
            </a:extLst>
          </p:cNvPr>
          <p:cNvSpPr/>
          <p:nvPr/>
        </p:nvSpPr>
        <p:spPr>
          <a:xfrm>
            <a:off x="1600200" y="679753"/>
            <a:ext cx="33078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Metric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07373F-DB06-96E5-E763-E4C860D437F0}"/>
              </a:ext>
            </a:extLst>
          </p:cNvPr>
          <p:cNvSpPr/>
          <p:nvPr/>
        </p:nvSpPr>
        <p:spPr>
          <a:xfrm>
            <a:off x="8315088" y="723296"/>
            <a:ext cx="165782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Goal</a:t>
            </a:r>
            <a:endParaRPr lang="en-US" sz="6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3A949C-1BFC-850A-0E6E-60C245DC7BC3}"/>
              </a:ext>
            </a:extLst>
          </p:cNvPr>
          <p:cNvSpPr/>
          <p:nvPr/>
        </p:nvSpPr>
        <p:spPr>
          <a:xfrm>
            <a:off x="13309630" y="723296"/>
            <a:ext cx="281865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Strategy</a:t>
            </a:r>
            <a:endParaRPr lang="en-US" sz="6000" b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397D55-7053-D1A2-FF10-B599F486FE3C}"/>
              </a:ext>
            </a:extLst>
          </p:cNvPr>
          <p:cNvSpPr txBox="1"/>
          <p:nvPr/>
        </p:nvSpPr>
        <p:spPr>
          <a:xfrm>
            <a:off x="1066801" y="2038171"/>
            <a:ext cx="434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ROA</a:t>
            </a:r>
          </a:p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NIM</a:t>
            </a:r>
          </a:p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Net Income</a:t>
            </a:r>
          </a:p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ROE</a:t>
            </a:r>
          </a:p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Assets</a:t>
            </a:r>
          </a:p>
          <a:p>
            <a:pPr marL="342900" indent="-342900">
              <a:buAutoNum type="arabicPeriod"/>
            </a:pPr>
            <a:r>
              <a:rPr lang="en-US" sz="4400" dirty="0">
                <a:latin typeface="Amasis MT Pro Black" panose="02040A04050005020304" pitchFamily="18" charset="0"/>
              </a:rPr>
              <a:t>Equity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C315B-E713-5436-D9DF-36908305F32D}"/>
              </a:ext>
            </a:extLst>
          </p:cNvPr>
          <p:cNvSpPr txBox="1"/>
          <p:nvPr/>
        </p:nvSpPr>
        <p:spPr>
          <a:xfrm>
            <a:off x="7189637" y="2050871"/>
            <a:ext cx="492497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masis MT Pro Black" panose="02040A04050005020304" pitchFamily="18" charset="0"/>
              </a:rPr>
              <a:t>*1.00%</a:t>
            </a:r>
          </a:p>
          <a:p>
            <a:r>
              <a:rPr lang="en-US" sz="4400" dirty="0">
                <a:latin typeface="Amasis MT Pro Black" panose="02040A04050005020304" pitchFamily="18" charset="0"/>
              </a:rPr>
              <a:t>*4.00%</a:t>
            </a:r>
          </a:p>
          <a:p>
            <a:r>
              <a:rPr lang="en-US" sz="4400" dirty="0">
                <a:latin typeface="Amasis MT Pro Black" panose="02040A04050005020304" pitchFamily="18" charset="0"/>
              </a:rPr>
              <a:t>*Hist. Profit</a:t>
            </a:r>
          </a:p>
          <a:p>
            <a:r>
              <a:rPr lang="en-US" sz="4400" dirty="0">
                <a:latin typeface="Amasis MT Pro Black" panose="02040A04050005020304" pitchFamily="18" charset="0"/>
              </a:rPr>
              <a:t>*10.00%</a:t>
            </a:r>
          </a:p>
          <a:p>
            <a:r>
              <a:rPr lang="en-US" sz="4400" dirty="0">
                <a:latin typeface="Amasis MT Pro Black" panose="02040A04050005020304" pitchFamily="18" charset="0"/>
              </a:rPr>
              <a:t>*Cont. Growth</a:t>
            </a:r>
          </a:p>
          <a:p>
            <a:r>
              <a:rPr lang="en-US" sz="4400" dirty="0">
                <a:latin typeface="Amasis MT Pro Black" panose="02040A04050005020304" pitchFamily="18" charset="0"/>
              </a:rPr>
              <a:t>*6.00%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5F8D1B-51D4-F99F-29B1-1A5CCC5D469D}"/>
              </a:ext>
            </a:extLst>
          </p:cNvPr>
          <p:cNvSpPr txBox="1"/>
          <p:nvPr/>
        </p:nvSpPr>
        <p:spPr>
          <a:xfrm>
            <a:off x="13106400" y="1690169"/>
            <a:ext cx="47244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Amasis MT Pro Black" panose="02040A04050005020304" pitchFamily="18" charset="0"/>
            </a:endParaRPr>
          </a:p>
          <a:p>
            <a:r>
              <a:rPr lang="en-US" sz="3200" dirty="0">
                <a:latin typeface="Amasis MT Pro Black" panose="02040A04050005020304" pitchFamily="18" charset="0"/>
              </a:rPr>
              <a:t>&gt;Pricing &amp; Credit Quality</a:t>
            </a:r>
          </a:p>
          <a:p>
            <a:endParaRPr lang="en-US" sz="3200" dirty="0">
              <a:latin typeface="Amasis MT Pro Black" panose="02040A04050005020304" pitchFamily="18" charset="0"/>
            </a:endParaRPr>
          </a:p>
          <a:p>
            <a:r>
              <a:rPr lang="en-US" sz="3200" dirty="0">
                <a:latin typeface="Amasis MT Pro Black" panose="02040A04050005020304" pitchFamily="18" charset="0"/>
              </a:rPr>
              <a:t>&gt;Loan &amp; Deposit Pricing</a:t>
            </a:r>
          </a:p>
          <a:p>
            <a:endParaRPr lang="en-US" sz="3200" dirty="0">
              <a:latin typeface="Amasis MT Pro Black" panose="02040A04050005020304" pitchFamily="18" charset="0"/>
            </a:endParaRPr>
          </a:p>
          <a:p>
            <a:endParaRPr lang="en-US" sz="3200" dirty="0">
              <a:latin typeface="Amasis MT Pro Black" panose="02040A04050005020304" pitchFamily="18" charset="0"/>
            </a:endParaRPr>
          </a:p>
          <a:p>
            <a:r>
              <a:rPr lang="en-US" sz="3200" dirty="0">
                <a:latin typeface="Amasis MT Pro Black" panose="02040A04050005020304" pitchFamily="18" charset="0"/>
              </a:rPr>
              <a:t>&gt;Repricing Loan &amp; Deposits/Eliminate Dividends</a:t>
            </a:r>
          </a:p>
          <a:p>
            <a:endParaRPr lang="en-US" sz="3200" dirty="0">
              <a:latin typeface="Amasis MT Pro Black" panose="02040A04050005020304" pitchFamily="18" charset="0"/>
            </a:endParaRPr>
          </a:p>
          <a:p>
            <a:r>
              <a:rPr lang="en-US" sz="3200" dirty="0">
                <a:latin typeface="Amasis MT Pro Black" panose="02040A04050005020304" pitchFamily="18" charset="0"/>
              </a:rPr>
              <a:t>&gt;Retain Earnings/Issue Stock</a:t>
            </a:r>
          </a:p>
        </p:txBody>
      </p:sp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9F509295-94DE-BC07-12CE-FC5B19AAC55D}"/>
              </a:ext>
            </a:extLst>
          </p:cNvPr>
          <p:cNvSpPr/>
          <p:nvPr/>
        </p:nvSpPr>
        <p:spPr>
          <a:xfrm>
            <a:off x="7022442" y="7543800"/>
            <a:ext cx="1415178" cy="1905000"/>
          </a:xfrm>
          <a:prstGeom prst="curv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DD507D-167A-AF29-F121-E3798FEDC8C7}"/>
              </a:ext>
            </a:extLst>
          </p:cNvPr>
          <p:cNvSpPr/>
          <p:nvPr/>
        </p:nvSpPr>
        <p:spPr>
          <a:xfrm>
            <a:off x="8404855" y="8640374"/>
            <a:ext cx="12634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$1B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811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5C1119-19A3-91C5-886E-801AF5E3C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99407"/>
            <a:ext cx="16992600" cy="988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6BA9E-4278-229E-8780-4D6A8CBB4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68A612-0928-B6FB-7896-5D9B604BF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2932"/>
            <a:ext cx="16764000" cy="976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0F8E2-496C-5FBB-3499-82D5C2E23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1E6951-BB6B-8BAE-72D0-5424BDC78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772" y="979571"/>
            <a:ext cx="14302456" cy="832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68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E051FF6-0797-44C6-A7DC-9CBE1596112C}"/>
              </a:ext>
            </a:extLst>
          </p:cNvPr>
          <p:cNvGraphicFramePr>
            <a:graphicFrameLocks/>
          </p:cNvGraphicFramePr>
          <p:nvPr/>
        </p:nvGraphicFramePr>
        <p:xfrm>
          <a:off x="1988704" y="984539"/>
          <a:ext cx="14310591" cy="8317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925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BE2147E-6630-4E7A-AF62-304372B59A9E}"/>
              </a:ext>
            </a:extLst>
          </p:cNvPr>
          <p:cNvGraphicFramePr>
            <a:graphicFrameLocks/>
          </p:cNvGraphicFramePr>
          <p:nvPr/>
        </p:nvGraphicFramePr>
        <p:xfrm>
          <a:off x="1988704" y="987713"/>
          <a:ext cx="14310591" cy="8311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709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3433DA1-C7A7-40AD-9D30-49B42BD84207}"/>
              </a:ext>
            </a:extLst>
          </p:cNvPr>
          <p:cNvGraphicFramePr>
            <a:graphicFrameLocks/>
          </p:cNvGraphicFramePr>
          <p:nvPr/>
        </p:nvGraphicFramePr>
        <p:xfrm>
          <a:off x="1991879" y="978189"/>
          <a:ext cx="14304241" cy="8330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90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F536CE6-B544-4C49-B75B-EE6AB2B65C7D}"/>
              </a:ext>
            </a:extLst>
          </p:cNvPr>
          <p:cNvGraphicFramePr>
            <a:graphicFrameLocks/>
          </p:cNvGraphicFramePr>
          <p:nvPr/>
        </p:nvGraphicFramePr>
        <p:xfrm>
          <a:off x="1988704" y="984538"/>
          <a:ext cx="14310591" cy="8317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6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CC41F-F79A-BE8C-9D99-3C39AF673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AF1F50-E3D7-44F6-B299-38E5460E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59" y="943868"/>
            <a:ext cx="3840480" cy="418440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15118" y="2360830"/>
            <a:ext cx="0" cy="556534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E00974F-C145-8941-1052-7C8B6FD5D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5980" y="943867"/>
            <a:ext cx="3840480" cy="418440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08892" y="2360830"/>
            <a:ext cx="0" cy="556534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BD5BEDA-F0C3-F254-BABC-4D029217CD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991" y="956360"/>
            <a:ext cx="3840480" cy="418440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434930" y="2360830"/>
            <a:ext cx="0" cy="556534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C01E22C-E2AD-5EA2-EA35-13403E8EB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41282" y="984467"/>
            <a:ext cx="3840480" cy="41844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96ECE9-C142-DCD0-1EAE-7EB3E7E16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6048" y="8193672"/>
            <a:ext cx="2752393" cy="15996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872F2E-AE1B-F248-AE81-FA008491BA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3914" y="8193672"/>
            <a:ext cx="2752393" cy="15996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CCE5F2-2C55-6128-1685-C177610AD5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75149" y="8457018"/>
            <a:ext cx="1889924" cy="10729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AF5770-6B27-7ACA-AE72-F098E852B4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3528" y="8189151"/>
            <a:ext cx="2650307" cy="17549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2A0A55-EA0E-C6E5-6EE6-C12C37E48A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9733" y="8553330"/>
            <a:ext cx="2121944" cy="10609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7DDCC78-B9D6-3EDF-A0DB-C80C2817F5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40751" y="8118722"/>
            <a:ext cx="2738966" cy="159968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A6426E-992F-2798-6494-F976A8A022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37245" y="8420984"/>
            <a:ext cx="2145978" cy="1072989"/>
          </a:xfrm>
          <a:prstGeom prst="rect">
            <a:avLst/>
          </a:prstGeom>
        </p:spPr>
      </p:pic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C480DEC6-8038-AAF3-B828-7C3509CCC941}"/>
              </a:ext>
            </a:extLst>
          </p:cNvPr>
          <p:cNvSpPr/>
          <p:nvPr/>
        </p:nvSpPr>
        <p:spPr>
          <a:xfrm>
            <a:off x="1703812" y="6116711"/>
            <a:ext cx="1670474" cy="1371600"/>
          </a:xfrm>
          <a:prstGeom prst="flowChartConnector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3.85%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4D75C74-1364-553F-8B72-8292541A6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05647" y="6092206"/>
            <a:ext cx="1700931" cy="13961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A763E9-873A-60F1-6A44-88DCBBB5C6F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21446" y="6092205"/>
            <a:ext cx="1700931" cy="13961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4805AC7-29E5-8211-2AFF-1C9EC6E576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883257" y="6116711"/>
            <a:ext cx="1700931" cy="1396105"/>
          </a:xfrm>
          <a:prstGeom prst="rect">
            <a:avLst/>
          </a:prstGeom>
        </p:spPr>
      </p:pic>
      <p:sp>
        <p:nvSpPr>
          <p:cNvPr id="25" name="Arrow: Curved Right 24">
            <a:extLst>
              <a:ext uri="{FF2B5EF4-FFF2-40B4-BE49-F238E27FC236}">
                <a16:creationId xmlns:a16="http://schemas.microsoft.com/office/drawing/2014/main" id="{CCE4357F-EE29-C933-595D-AD4921C1986A}"/>
              </a:ext>
            </a:extLst>
          </p:cNvPr>
          <p:cNvSpPr/>
          <p:nvPr/>
        </p:nvSpPr>
        <p:spPr>
          <a:xfrm>
            <a:off x="521345" y="6802511"/>
            <a:ext cx="876116" cy="1654507"/>
          </a:xfrm>
          <a:prstGeom prst="curved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DC10BC9-12AC-4054-3631-80D165B3C07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82660" y="7028193"/>
            <a:ext cx="896190" cy="16582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9E11B98-A3B5-D2F7-1E21-55D7BC3B102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2899" y="6928830"/>
            <a:ext cx="896190" cy="16582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A915965-4317-138F-1DD8-A04D841B4E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841198" y="6834962"/>
            <a:ext cx="896190" cy="165825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03FF5A9-B443-154F-6FF1-28E445A2EE79}"/>
              </a:ext>
            </a:extLst>
          </p:cNvPr>
          <p:cNvSpPr txBox="1"/>
          <p:nvPr/>
        </p:nvSpPr>
        <p:spPr>
          <a:xfrm>
            <a:off x="6115316" y="6540901"/>
            <a:ext cx="1273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3.254%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046E6B-166B-E2B8-0D89-4C46FE6DB24C}"/>
              </a:ext>
            </a:extLst>
          </p:cNvPr>
          <p:cNvSpPr txBox="1"/>
          <p:nvPr/>
        </p:nvSpPr>
        <p:spPr>
          <a:xfrm>
            <a:off x="10806837" y="6500637"/>
            <a:ext cx="907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.24%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FBA7EE-C11A-7BF9-7DA6-4D166E291D75}"/>
              </a:ext>
            </a:extLst>
          </p:cNvPr>
          <p:cNvSpPr txBox="1"/>
          <p:nvPr/>
        </p:nvSpPr>
        <p:spPr>
          <a:xfrm>
            <a:off x="15216568" y="6591300"/>
            <a:ext cx="1263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77.98</a:t>
            </a:r>
          </a:p>
        </p:txBody>
      </p:sp>
    </p:spTree>
    <p:extLst>
      <p:ext uri="{BB962C8B-B14F-4D97-AF65-F5344CB8AC3E}">
        <p14:creationId xmlns:p14="http://schemas.microsoft.com/office/powerpoint/2010/main" val="27220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7F94B4-4039-0885-00E6-A1BD9551A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060" y="1043892"/>
            <a:ext cx="4974161" cy="5138526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48400" y="2360830"/>
            <a:ext cx="0" cy="556534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746ACDF-EB96-55F5-0FA2-9E6882E35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16" y="1088372"/>
            <a:ext cx="4974161" cy="530745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93880" y="2360830"/>
            <a:ext cx="0" cy="556534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38E649F-59A1-7728-0B05-DD9901CAA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6090" y="1088372"/>
            <a:ext cx="4937754" cy="513852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EDEEFE0-B0F3-1975-8600-BA89A344B357}"/>
              </a:ext>
            </a:extLst>
          </p:cNvPr>
          <p:cNvSpPr/>
          <p:nvPr/>
        </p:nvSpPr>
        <p:spPr>
          <a:xfrm>
            <a:off x="1769996" y="8648700"/>
            <a:ext cx="2971800" cy="1524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F7C780-F876-77D0-2038-F15B6374F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2496" y="8624182"/>
            <a:ext cx="2999492" cy="15485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9B19F84-1F81-8B7B-6DEC-C81187132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8624182"/>
            <a:ext cx="2999492" cy="1548518"/>
          </a:xfrm>
          <a:prstGeom prst="rect">
            <a:avLst/>
          </a:prstGeom>
        </p:spPr>
      </p:pic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252B041B-D50C-232B-CFA1-D5619B2A67B5}"/>
              </a:ext>
            </a:extLst>
          </p:cNvPr>
          <p:cNvSpPr/>
          <p:nvPr/>
        </p:nvSpPr>
        <p:spPr>
          <a:xfrm>
            <a:off x="2438400" y="6896100"/>
            <a:ext cx="1600199" cy="1371600"/>
          </a:xfrm>
          <a:prstGeom prst="flowChartConnecto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</a:rPr>
              <a:t>$0.46M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A69AEC-7306-3DFC-EBDD-A8A2093581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161" y="6871595"/>
            <a:ext cx="1621677" cy="13961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EE47DFC-51AC-9233-4AC6-97CE07491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27923" y="6727487"/>
            <a:ext cx="1621677" cy="1396105"/>
          </a:xfrm>
          <a:prstGeom prst="rect">
            <a:avLst/>
          </a:prstGeom>
        </p:spPr>
      </p:pic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8549AB16-2139-9D9F-9AD9-05CE337C4F67}"/>
              </a:ext>
            </a:extLst>
          </p:cNvPr>
          <p:cNvSpPr/>
          <p:nvPr/>
        </p:nvSpPr>
        <p:spPr>
          <a:xfrm>
            <a:off x="990600" y="7277100"/>
            <a:ext cx="1219200" cy="1676401"/>
          </a:xfrm>
          <a:prstGeom prst="curved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667BDC-918A-837E-240C-C430945986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4073" y="7401953"/>
            <a:ext cx="1243692" cy="168264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BD037A-5A04-6367-B037-A1C79687AB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3809" y="7426379"/>
            <a:ext cx="1243692" cy="16826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95A33C-77FE-4812-7274-91B4B06773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6328" y="9010277"/>
            <a:ext cx="2219136" cy="107298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74A9E7-A906-4F2B-62FF-17884D230B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59735" y="8991601"/>
            <a:ext cx="2085013" cy="10729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90E504D-E743-CB39-E7BC-14FD647CB024}"/>
              </a:ext>
            </a:extLst>
          </p:cNvPr>
          <p:cNvSpPr txBox="1"/>
          <p:nvPr/>
        </p:nvSpPr>
        <p:spPr>
          <a:xfrm>
            <a:off x="8303266" y="7215704"/>
            <a:ext cx="1672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$781M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D09A3C-70ED-7ED8-1664-6FD7E81DEDB1}"/>
              </a:ext>
            </a:extLst>
          </p:cNvPr>
          <p:cNvSpPr txBox="1"/>
          <p:nvPr/>
        </p:nvSpPr>
        <p:spPr>
          <a:xfrm>
            <a:off x="14191861" y="7077718"/>
            <a:ext cx="1672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$671M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783EFC-C2FD-7E74-3281-0B9CF4BF1C44}"/>
              </a:ext>
            </a:extLst>
          </p:cNvPr>
          <p:cNvSpPr txBox="1"/>
          <p:nvPr/>
        </p:nvSpPr>
        <p:spPr>
          <a:xfrm>
            <a:off x="8333161" y="9044498"/>
            <a:ext cx="1643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$1.02B</a:t>
            </a:r>
          </a:p>
        </p:txBody>
      </p:sp>
    </p:spTree>
    <p:extLst>
      <p:ext uri="{BB962C8B-B14F-4D97-AF65-F5344CB8AC3E}">
        <p14:creationId xmlns:p14="http://schemas.microsoft.com/office/powerpoint/2010/main" val="37947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3A769-0FD6-66D6-3384-28C3B9E6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0FD445-EAE0-9413-C590-C283ACA682F2}"/>
              </a:ext>
            </a:extLst>
          </p:cNvPr>
          <p:cNvSpPr/>
          <p:nvPr/>
        </p:nvSpPr>
        <p:spPr>
          <a:xfrm>
            <a:off x="-1" y="23781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593" b="-39593"/>
            </a:stretch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E5C546-4C4F-B56A-A013-B8E20D5D9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632" y="1070429"/>
            <a:ext cx="8500734" cy="86450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B727CD7-2873-7802-CEF1-F09C782B2478}"/>
              </a:ext>
            </a:extLst>
          </p:cNvPr>
          <p:cNvSpPr/>
          <p:nvPr/>
        </p:nvSpPr>
        <p:spPr>
          <a:xfrm>
            <a:off x="6187776" y="9363670"/>
            <a:ext cx="5912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masis MT Pro Black" panose="02040A04050005020304" pitchFamily="18" charset="0"/>
              </a:rPr>
              <a:t>Thank You!!!</a:t>
            </a:r>
          </a:p>
        </p:txBody>
      </p:sp>
    </p:spTree>
    <p:extLst>
      <p:ext uri="{BB962C8B-B14F-4D97-AF65-F5344CB8AC3E}">
        <p14:creationId xmlns:p14="http://schemas.microsoft.com/office/powerpoint/2010/main" val="137377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C5078C0F47A943BD8E4831B36A0710" ma:contentTypeVersion="16" ma:contentTypeDescription="Create a new document." ma:contentTypeScope="" ma:versionID="634ab81ac56aa50ab9a7663ad146cc36">
  <xsd:schema xmlns:xsd="http://www.w3.org/2001/XMLSchema" xmlns:xs="http://www.w3.org/2001/XMLSchema" xmlns:p="http://schemas.microsoft.com/office/2006/metadata/properties" xmlns:ns3="290320ed-9e60-4650-9ea7-b58f08b2e351" xmlns:ns4="b296e7e8-4903-4668-91ae-20c4eaf5594d" targetNamespace="http://schemas.microsoft.com/office/2006/metadata/properties" ma:root="true" ma:fieldsID="d9d67f0192d4ba3a36424d09080424c0" ns3:_="" ns4:_="">
    <xsd:import namespace="290320ed-9e60-4650-9ea7-b58f08b2e351"/>
    <xsd:import namespace="b296e7e8-4903-4668-91ae-20c4eaf5594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320ed-9e60-4650-9ea7-b58f08b2e3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96e7e8-4903-4668-91ae-20c4eaf5594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90320ed-9e60-4650-9ea7-b58f08b2e351" xsi:nil="true"/>
  </documentManagement>
</p:properties>
</file>

<file path=customXml/itemProps1.xml><?xml version="1.0" encoding="utf-8"?>
<ds:datastoreItem xmlns:ds="http://schemas.openxmlformats.org/officeDocument/2006/customXml" ds:itemID="{17D8A3CC-4BE6-430E-8222-839472D37D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0320ed-9e60-4650-9ea7-b58f08b2e351"/>
    <ds:schemaRef ds:uri="b296e7e8-4903-4668-91ae-20c4eaf559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993DD4-E4C9-4CD5-80E1-BFD6C7BAE8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FAA8D3-0507-4BA6-881A-25253AB89BB8}">
  <ds:schemaRefs>
    <ds:schemaRef ds:uri="290320ed-9e60-4650-9ea7-b58f08b2e351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b296e7e8-4903-4668-91ae-20c4eaf5594d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1584</TotalTime>
  <Words>125</Words>
  <Application>Microsoft Office PowerPoint</Application>
  <PresentationFormat>Custom</PresentationFormat>
  <Paragraphs>57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Aptos</vt:lpstr>
      <vt:lpstr>Amasis MT Pro Black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McLean</dc:creator>
  <cp:lastModifiedBy>Ronald Best</cp:lastModifiedBy>
  <cp:revision>6</cp:revision>
  <dcterms:created xsi:type="dcterms:W3CDTF">2006-08-16T00:00:00Z</dcterms:created>
  <dcterms:modified xsi:type="dcterms:W3CDTF">2026-04-06T17:32:16Z</dcterms:modified>
  <dc:identifier>DAGmDYYRpX0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0x0101005BC5078C0F47A943BD8E4831B36A0710</vt:lpwstr>
  </property>
</Properties>
</file>